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3" r:id="rId3"/>
    <p:sldId id="264" r:id="rId4"/>
    <p:sldId id="265" r:id="rId5"/>
    <p:sldId id="258" r:id="rId6"/>
    <p:sldId id="278" r:id="rId7"/>
    <p:sldId id="266" r:id="rId8"/>
    <p:sldId id="279" r:id="rId9"/>
    <p:sldId id="267" r:id="rId10"/>
    <p:sldId id="280" r:id="rId11"/>
    <p:sldId id="257" r:id="rId12"/>
    <p:sldId id="261" r:id="rId13"/>
    <p:sldId id="259" r:id="rId14"/>
    <p:sldId id="260" r:id="rId15"/>
    <p:sldId id="270" r:id="rId16"/>
    <p:sldId id="271" r:id="rId17"/>
    <p:sldId id="268" r:id="rId18"/>
    <p:sldId id="269" r:id="rId19"/>
    <p:sldId id="273" r:id="rId20"/>
    <p:sldId id="274" r:id="rId21"/>
    <p:sldId id="272" r:id="rId22"/>
    <p:sldId id="275" r:id="rId23"/>
    <p:sldId id="276" r:id="rId24"/>
    <p:sldId id="277" r:id="rId25"/>
    <p:sldId id="283" r:id="rId26"/>
    <p:sldId id="282" r:id="rId27"/>
    <p:sldId id="284" r:id="rId28"/>
    <p:sldId id="285" r:id="rId29"/>
    <p:sldId id="286" r:id="rId30"/>
    <p:sldId id="287" r:id="rId31"/>
    <p:sldId id="288" r:id="rId32"/>
    <p:sldId id="289" r:id="rId33"/>
    <p:sldId id="281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4D9673-6582-4B86-8694-EFC25D9BCDD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4A1A8E-7703-4526-B42A-DE54784FDA6A}">
      <dgm:prSet phldrT="[Text]"/>
      <dgm:spPr/>
      <dgm:t>
        <a:bodyPr/>
        <a:lstStyle/>
        <a:p>
          <a:r>
            <a:rPr lang="en-US" dirty="0" err="1"/>
            <a:t>Ketua</a:t>
          </a:r>
          <a:endParaRPr lang="en-US" dirty="0"/>
        </a:p>
      </dgm:t>
    </dgm:pt>
    <dgm:pt modelId="{D579F228-8E6A-47A2-9E8A-BEAC7D092E3B}" type="parTrans" cxnId="{CA53ADAD-C56F-4FA7-984B-D863622313FA}">
      <dgm:prSet/>
      <dgm:spPr/>
      <dgm:t>
        <a:bodyPr/>
        <a:lstStyle/>
        <a:p>
          <a:endParaRPr lang="en-US"/>
        </a:p>
      </dgm:t>
    </dgm:pt>
    <dgm:pt modelId="{21090BB8-A811-4542-8B4B-C089D694AFEC}" type="sibTrans" cxnId="{CA53ADAD-C56F-4FA7-984B-D863622313FA}">
      <dgm:prSet/>
      <dgm:spPr/>
      <dgm:t>
        <a:bodyPr/>
        <a:lstStyle/>
        <a:p>
          <a:endParaRPr lang="en-US"/>
        </a:p>
      </dgm:t>
    </dgm:pt>
    <dgm:pt modelId="{4940DF99-E2AB-4E17-B875-69A66FD8D49A}" type="asst">
      <dgm:prSet phldrT="[Text]"/>
      <dgm:spPr/>
      <dgm:t>
        <a:bodyPr/>
        <a:lstStyle/>
        <a:p>
          <a:r>
            <a:rPr lang="en-US" dirty="0" err="1"/>
            <a:t>Sekertatis</a:t>
          </a:r>
          <a:endParaRPr lang="en-US" dirty="0"/>
        </a:p>
      </dgm:t>
    </dgm:pt>
    <dgm:pt modelId="{B08DD681-ED11-4328-AC4A-36EE43A1CEB6}" type="parTrans" cxnId="{CDECD62F-D1B0-4447-B03D-FFDF59D8B5D6}">
      <dgm:prSet/>
      <dgm:spPr/>
      <dgm:t>
        <a:bodyPr/>
        <a:lstStyle/>
        <a:p>
          <a:endParaRPr lang="en-US"/>
        </a:p>
      </dgm:t>
    </dgm:pt>
    <dgm:pt modelId="{BE895A92-D54A-46EB-92A1-6AC2A4DF2FA7}" type="sibTrans" cxnId="{CDECD62F-D1B0-4447-B03D-FFDF59D8B5D6}">
      <dgm:prSet/>
      <dgm:spPr/>
      <dgm:t>
        <a:bodyPr/>
        <a:lstStyle/>
        <a:p>
          <a:endParaRPr lang="en-US"/>
        </a:p>
      </dgm:t>
    </dgm:pt>
    <dgm:pt modelId="{A44A2A62-ECAE-48C0-8815-89DE322D727E}">
      <dgm:prSet phldrT="[Text]"/>
      <dgm:spPr/>
      <dgm:t>
        <a:bodyPr/>
        <a:lstStyle/>
        <a:p>
          <a:r>
            <a:rPr lang="en-US" dirty="0" err="1"/>
            <a:t>Pendidikan</a:t>
          </a:r>
          <a:endParaRPr lang="en-US" dirty="0"/>
        </a:p>
      </dgm:t>
    </dgm:pt>
    <dgm:pt modelId="{56D27BCA-7CE0-4DDB-83E4-A077951F2D31}" type="parTrans" cxnId="{A55B22AC-B6C0-4528-8711-3B74B07E9CBE}">
      <dgm:prSet/>
      <dgm:spPr/>
      <dgm:t>
        <a:bodyPr/>
        <a:lstStyle/>
        <a:p>
          <a:endParaRPr lang="en-US"/>
        </a:p>
      </dgm:t>
    </dgm:pt>
    <dgm:pt modelId="{AEBFF3B7-B910-419E-A14B-FC9B7829F86E}" type="sibTrans" cxnId="{A55B22AC-B6C0-4528-8711-3B74B07E9CBE}">
      <dgm:prSet/>
      <dgm:spPr/>
      <dgm:t>
        <a:bodyPr/>
        <a:lstStyle/>
        <a:p>
          <a:endParaRPr lang="en-US"/>
        </a:p>
      </dgm:t>
    </dgm:pt>
    <dgm:pt modelId="{EBDA6479-C186-40A0-BCEE-706DB78EF2D4}">
      <dgm:prSet phldrT="[Text]"/>
      <dgm:spPr/>
      <dgm:t>
        <a:bodyPr/>
        <a:lstStyle/>
        <a:p>
          <a:r>
            <a:rPr lang="en-US" dirty="0" err="1"/>
            <a:t>Kesehatan</a:t>
          </a:r>
          <a:endParaRPr lang="en-US" dirty="0"/>
        </a:p>
      </dgm:t>
    </dgm:pt>
    <dgm:pt modelId="{7101D3D7-0425-4467-851D-F8218ECEDB45}" type="parTrans" cxnId="{0F2EA335-FFBF-4B26-A0EA-BE8AB5601A28}">
      <dgm:prSet/>
      <dgm:spPr/>
      <dgm:t>
        <a:bodyPr/>
        <a:lstStyle/>
        <a:p>
          <a:endParaRPr lang="en-US"/>
        </a:p>
      </dgm:t>
    </dgm:pt>
    <dgm:pt modelId="{75F62A7A-785E-43A9-B4D1-D8C239CA92A9}" type="sibTrans" cxnId="{0F2EA335-FFBF-4B26-A0EA-BE8AB5601A28}">
      <dgm:prSet/>
      <dgm:spPr/>
      <dgm:t>
        <a:bodyPr/>
        <a:lstStyle/>
        <a:p>
          <a:endParaRPr lang="en-US"/>
        </a:p>
      </dgm:t>
    </dgm:pt>
    <dgm:pt modelId="{5B5A0B88-D0DE-4E99-A7F5-55A4247B2061}">
      <dgm:prSet phldrT="[Text]"/>
      <dgm:spPr/>
      <dgm:t>
        <a:bodyPr/>
        <a:lstStyle/>
        <a:p>
          <a:r>
            <a:rPr lang="en-US" dirty="0" err="1"/>
            <a:t>Wirausaha</a:t>
          </a:r>
          <a:endParaRPr lang="en-US" dirty="0"/>
        </a:p>
      </dgm:t>
    </dgm:pt>
    <dgm:pt modelId="{4AF36BEB-D247-4A60-BBFF-8E7FA8A6F247}" type="parTrans" cxnId="{23741B22-5A8D-4BE2-9E7F-BFEE19556226}">
      <dgm:prSet/>
      <dgm:spPr/>
      <dgm:t>
        <a:bodyPr/>
        <a:lstStyle/>
        <a:p>
          <a:endParaRPr lang="en-US"/>
        </a:p>
      </dgm:t>
    </dgm:pt>
    <dgm:pt modelId="{E59DBF75-A1FC-487F-BC3C-4C5D711455B4}" type="sibTrans" cxnId="{23741B22-5A8D-4BE2-9E7F-BFEE19556226}">
      <dgm:prSet/>
      <dgm:spPr/>
      <dgm:t>
        <a:bodyPr/>
        <a:lstStyle/>
        <a:p>
          <a:endParaRPr lang="en-US"/>
        </a:p>
      </dgm:t>
    </dgm:pt>
    <dgm:pt modelId="{3D102F96-1600-4BFE-84A1-9378D8EE0064}">
      <dgm:prSet phldrT="[Text]"/>
      <dgm:spPr/>
      <dgm:t>
        <a:bodyPr/>
        <a:lstStyle/>
        <a:p>
          <a:r>
            <a:rPr lang="en-US" dirty="0" err="1"/>
            <a:t>Lingkungan</a:t>
          </a:r>
          <a:endParaRPr lang="en-US" dirty="0"/>
        </a:p>
      </dgm:t>
    </dgm:pt>
    <dgm:pt modelId="{BD2672C3-9C0F-4F12-9E6D-1D676D757660}" type="parTrans" cxnId="{A2335C79-47A4-437D-88EE-FEC51E9A5500}">
      <dgm:prSet/>
      <dgm:spPr/>
      <dgm:t>
        <a:bodyPr/>
        <a:lstStyle/>
        <a:p>
          <a:endParaRPr lang="en-US"/>
        </a:p>
      </dgm:t>
    </dgm:pt>
    <dgm:pt modelId="{109D930B-F877-421C-937F-9E1B96167E8B}" type="sibTrans" cxnId="{A2335C79-47A4-437D-88EE-FEC51E9A5500}">
      <dgm:prSet/>
      <dgm:spPr/>
      <dgm:t>
        <a:bodyPr/>
        <a:lstStyle/>
        <a:p>
          <a:endParaRPr lang="en-US"/>
        </a:p>
      </dgm:t>
    </dgm:pt>
    <dgm:pt modelId="{3A8CC97F-C9AE-4F7C-A0FE-237A002EF0D5}" type="asst">
      <dgm:prSet phldrT="[Text]"/>
      <dgm:spPr/>
      <dgm:t>
        <a:bodyPr/>
        <a:lstStyle/>
        <a:p>
          <a:r>
            <a:rPr lang="en-US" dirty="0" err="1"/>
            <a:t>Bendahara</a:t>
          </a:r>
          <a:endParaRPr lang="en-US" dirty="0"/>
        </a:p>
      </dgm:t>
    </dgm:pt>
    <dgm:pt modelId="{AEDE49FE-5863-4532-8323-000E5BC58ACB}" type="parTrans" cxnId="{8FE75292-EF02-4A12-B7CA-B4FE0A0BFF95}">
      <dgm:prSet/>
      <dgm:spPr/>
      <dgm:t>
        <a:bodyPr/>
        <a:lstStyle/>
        <a:p>
          <a:endParaRPr lang="en-US"/>
        </a:p>
      </dgm:t>
    </dgm:pt>
    <dgm:pt modelId="{D4618BED-E398-48CF-8C0C-BF5EA08E6C2C}" type="sibTrans" cxnId="{8FE75292-EF02-4A12-B7CA-B4FE0A0BFF95}">
      <dgm:prSet/>
      <dgm:spPr/>
      <dgm:t>
        <a:bodyPr/>
        <a:lstStyle/>
        <a:p>
          <a:endParaRPr lang="en-US"/>
        </a:p>
      </dgm:t>
    </dgm:pt>
    <dgm:pt modelId="{57B220CC-83A5-43CC-A39A-3F490D5CEDD9}" type="pres">
      <dgm:prSet presAssocID="{534D9673-6582-4B86-8694-EFC25D9BCDD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64BE8E3-DEB2-459D-94DA-F9D801CC46E5}" type="pres">
      <dgm:prSet presAssocID="{5F4A1A8E-7703-4526-B42A-DE54784FDA6A}" presName="hierRoot1" presStyleCnt="0">
        <dgm:presLayoutVars>
          <dgm:hierBranch val="init"/>
        </dgm:presLayoutVars>
      </dgm:prSet>
      <dgm:spPr/>
    </dgm:pt>
    <dgm:pt modelId="{7777F9E6-B646-4511-8236-374C41FA1082}" type="pres">
      <dgm:prSet presAssocID="{5F4A1A8E-7703-4526-B42A-DE54784FDA6A}" presName="rootComposite1" presStyleCnt="0"/>
      <dgm:spPr/>
    </dgm:pt>
    <dgm:pt modelId="{B9A2A6A1-09D4-4D6F-B4E2-3C4157CD627B}" type="pres">
      <dgm:prSet presAssocID="{5F4A1A8E-7703-4526-B42A-DE54784FDA6A}" presName="rootText1" presStyleLbl="node0" presStyleIdx="0" presStyleCnt="1" custLinFactNeighborX="-614" custLinFactNeighborY="4542">
        <dgm:presLayoutVars>
          <dgm:chPref val="3"/>
        </dgm:presLayoutVars>
      </dgm:prSet>
      <dgm:spPr/>
    </dgm:pt>
    <dgm:pt modelId="{1B1A8C1A-14BC-4B6F-B985-741FBA6EF084}" type="pres">
      <dgm:prSet presAssocID="{5F4A1A8E-7703-4526-B42A-DE54784FDA6A}" presName="rootConnector1" presStyleLbl="node1" presStyleIdx="0" presStyleCnt="0"/>
      <dgm:spPr/>
    </dgm:pt>
    <dgm:pt modelId="{1C3840E4-9D08-4B5E-A4BF-30A8F0BB5EFF}" type="pres">
      <dgm:prSet presAssocID="{5F4A1A8E-7703-4526-B42A-DE54784FDA6A}" presName="hierChild2" presStyleCnt="0"/>
      <dgm:spPr/>
    </dgm:pt>
    <dgm:pt modelId="{73934D9B-16A4-446B-B43E-E31C6325F3B2}" type="pres">
      <dgm:prSet presAssocID="{56D27BCA-7CE0-4DDB-83E4-A077951F2D31}" presName="Name37" presStyleLbl="parChTrans1D2" presStyleIdx="0" presStyleCnt="6"/>
      <dgm:spPr/>
    </dgm:pt>
    <dgm:pt modelId="{CEF70760-24A2-40B2-BF02-A668842A268D}" type="pres">
      <dgm:prSet presAssocID="{A44A2A62-ECAE-48C0-8815-89DE322D727E}" presName="hierRoot2" presStyleCnt="0">
        <dgm:presLayoutVars>
          <dgm:hierBranch val="init"/>
        </dgm:presLayoutVars>
      </dgm:prSet>
      <dgm:spPr/>
    </dgm:pt>
    <dgm:pt modelId="{B2723A14-98F6-4E17-A355-6A246AA79D55}" type="pres">
      <dgm:prSet presAssocID="{A44A2A62-ECAE-48C0-8815-89DE322D727E}" presName="rootComposite" presStyleCnt="0"/>
      <dgm:spPr/>
    </dgm:pt>
    <dgm:pt modelId="{1ABB61A9-F2A3-40C1-9479-61AE0419C7AC}" type="pres">
      <dgm:prSet presAssocID="{A44A2A62-ECAE-48C0-8815-89DE322D727E}" presName="rootText" presStyleLbl="node2" presStyleIdx="0" presStyleCnt="4">
        <dgm:presLayoutVars>
          <dgm:chPref val="3"/>
        </dgm:presLayoutVars>
      </dgm:prSet>
      <dgm:spPr/>
    </dgm:pt>
    <dgm:pt modelId="{10676AA8-BE8A-49A8-919B-43D44A213521}" type="pres">
      <dgm:prSet presAssocID="{A44A2A62-ECAE-48C0-8815-89DE322D727E}" presName="rootConnector" presStyleLbl="node2" presStyleIdx="0" presStyleCnt="4"/>
      <dgm:spPr/>
    </dgm:pt>
    <dgm:pt modelId="{1AEC25F9-2BB0-44A3-957B-4A2D436782D8}" type="pres">
      <dgm:prSet presAssocID="{A44A2A62-ECAE-48C0-8815-89DE322D727E}" presName="hierChild4" presStyleCnt="0"/>
      <dgm:spPr/>
    </dgm:pt>
    <dgm:pt modelId="{AA913C02-614D-4AE1-B9A5-68CA1A6F386A}" type="pres">
      <dgm:prSet presAssocID="{A44A2A62-ECAE-48C0-8815-89DE322D727E}" presName="hierChild5" presStyleCnt="0"/>
      <dgm:spPr/>
    </dgm:pt>
    <dgm:pt modelId="{8DA70DA0-979E-4EA2-A41C-F2595D007705}" type="pres">
      <dgm:prSet presAssocID="{7101D3D7-0425-4467-851D-F8218ECEDB45}" presName="Name37" presStyleLbl="parChTrans1D2" presStyleIdx="1" presStyleCnt="6"/>
      <dgm:spPr/>
    </dgm:pt>
    <dgm:pt modelId="{74BE7F3D-DB6F-4B58-93DB-4A49724D8099}" type="pres">
      <dgm:prSet presAssocID="{EBDA6479-C186-40A0-BCEE-706DB78EF2D4}" presName="hierRoot2" presStyleCnt="0">
        <dgm:presLayoutVars>
          <dgm:hierBranch val="init"/>
        </dgm:presLayoutVars>
      </dgm:prSet>
      <dgm:spPr/>
    </dgm:pt>
    <dgm:pt modelId="{065B5E55-65CA-4B9C-A80A-84146C005AD0}" type="pres">
      <dgm:prSet presAssocID="{EBDA6479-C186-40A0-BCEE-706DB78EF2D4}" presName="rootComposite" presStyleCnt="0"/>
      <dgm:spPr/>
    </dgm:pt>
    <dgm:pt modelId="{9ABECA97-57A0-439F-872F-175612E46E73}" type="pres">
      <dgm:prSet presAssocID="{EBDA6479-C186-40A0-BCEE-706DB78EF2D4}" presName="rootText" presStyleLbl="node2" presStyleIdx="1" presStyleCnt="4">
        <dgm:presLayoutVars>
          <dgm:chPref val="3"/>
        </dgm:presLayoutVars>
      </dgm:prSet>
      <dgm:spPr/>
    </dgm:pt>
    <dgm:pt modelId="{BF259067-75E8-41F4-9BC3-39879EED6467}" type="pres">
      <dgm:prSet presAssocID="{EBDA6479-C186-40A0-BCEE-706DB78EF2D4}" presName="rootConnector" presStyleLbl="node2" presStyleIdx="1" presStyleCnt="4"/>
      <dgm:spPr/>
    </dgm:pt>
    <dgm:pt modelId="{55065D2A-72A4-431E-9DCA-C7C311689C85}" type="pres">
      <dgm:prSet presAssocID="{EBDA6479-C186-40A0-BCEE-706DB78EF2D4}" presName="hierChild4" presStyleCnt="0"/>
      <dgm:spPr/>
    </dgm:pt>
    <dgm:pt modelId="{4D7A3178-05E5-445D-BA9F-50DEAC2136F3}" type="pres">
      <dgm:prSet presAssocID="{EBDA6479-C186-40A0-BCEE-706DB78EF2D4}" presName="hierChild5" presStyleCnt="0"/>
      <dgm:spPr/>
    </dgm:pt>
    <dgm:pt modelId="{C65E47CB-1B42-4F0C-A5DB-9D3FAEB2A62F}" type="pres">
      <dgm:prSet presAssocID="{4AF36BEB-D247-4A60-BBFF-8E7FA8A6F247}" presName="Name37" presStyleLbl="parChTrans1D2" presStyleIdx="2" presStyleCnt="6"/>
      <dgm:spPr/>
    </dgm:pt>
    <dgm:pt modelId="{01CDAB87-9973-46F0-A53D-754477F39814}" type="pres">
      <dgm:prSet presAssocID="{5B5A0B88-D0DE-4E99-A7F5-55A4247B2061}" presName="hierRoot2" presStyleCnt="0">
        <dgm:presLayoutVars>
          <dgm:hierBranch val="init"/>
        </dgm:presLayoutVars>
      </dgm:prSet>
      <dgm:spPr/>
    </dgm:pt>
    <dgm:pt modelId="{D7D1C4E8-3322-4251-A767-02AB68DB3812}" type="pres">
      <dgm:prSet presAssocID="{5B5A0B88-D0DE-4E99-A7F5-55A4247B2061}" presName="rootComposite" presStyleCnt="0"/>
      <dgm:spPr/>
    </dgm:pt>
    <dgm:pt modelId="{9A481DF2-1A9A-40FE-B9D7-362FCAF6D05E}" type="pres">
      <dgm:prSet presAssocID="{5B5A0B88-D0DE-4E99-A7F5-55A4247B2061}" presName="rootText" presStyleLbl="node2" presStyleIdx="2" presStyleCnt="4">
        <dgm:presLayoutVars>
          <dgm:chPref val="3"/>
        </dgm:presLayoutVars>
      </dgm:prSet>
      <dgm:spPr/>
    </dgm:pt>
    <dgm:pt modelId="{642DED96-880D-4682-9B3C-AD36E363A4F7}" type="pres">
      <dgm:prSet presAssocID="{5B5A0B88-D0DE-4E99-A7F5-55A4247B2061}" presName="rootConnector" presStyleLbl="node2" presStyleIdx="2" presStyleCnt="4"/>
      <dgm:spPr/>
    </dgm:pt>
    <dgm:pt modelId="{9CEDDBA8-6B33-43A8-8B16-F0832454DAC3}" type="pres">
      <dgm:prSet presAssocID="{5B5A0B88-D0DE-4E99-A7F5-55A4247B2061}" presName="hierChild4" presStyleCnt="0"/>
      <dgm:spPr/>
    </dgm:pt>
    <dgm:pt modelId="{B84EF2E1-B7DF-467E-B5AE-696B8291A907}" type="pres">
      <dgm:prSet presAssocID="{5B5A0B88-D0DE-4E99-A7F5-55A4247B2061}" presName="hierChild5" presStyleCnt="0"/>
      <dgm:spPr/>
    </dgm:pt>
    <dgm:pt modelId="{7D4CEE3B-FEF2-4D8D-926E-3ADAED9EE7EC}" type="pres">
      <dgm:prSet presAssocID="{BD2672C3-9C0F-4F12-9E6D-1D676D757660}" presName="Name37" presStyleLbl="parChTrans1D2" presStyleIdx="3" presStyleCnt="6"/>
      <dgm:spPr/>
    </dgm:pt>
    <dgm:pt modelId="{D3BA3A22-F257-4967-9BEF-8D443891EBFD}" type="pres">
      <dgm:prSet presAssocID="{3D102F96-1600-4BFE-84A1-9378D8EE0064}" presName="hierRoot2" presStyleCnt="0">
        <dgm:presLayoutVars>
          <dgm:hierBranch val="init"/>
        </dgm:presLayoutVars>
      </dgm:prSet>
      <dgm:spPr/>
    </dgm:pt>
    <dgm:pt modelId="{9E1A61AE-15E3-4C76-945E-42F72122FF54}" type="pres">
      <dgm:prSet presAssocID="{3D102F96-1600-4BFE-84A1-9378D8EE0064}" presName="rootComposite" presStyleCnt="0"/>
      <dgm:spPr/>
    </dgm:pt>
    <dgm:pt modelId="{FA14DEC4-0E2C-4B77-BACA-CDE9FDC8D3A9}" type="pres">
      <dgm:prSet presAssocID="{3D102F96-1600-4BFE-84A1-9378D8EE0064}" presName="rootText" presStyleLbl="node2" presStyleIdx="3" presStyleCnt="4">
        <dgm:presLayoutVars>
          <dgm:chPref val="3"/>
        </dgm:presLayoutVars>
      </dgm:prSet>
      <dgm:spPr/>
    </dgm:pt>
    <dgm:pt modelId="{2C2FDB91-287B-4294-A87E-309E5E65EF9B}" type="pres">
      <dgm:prSet presAssocID="{3D102F96-1600-4BFE-84A1-9378D8EE0064}" presName="rootConnector" presStyleLbl="node2" presStyleIdx="3" presStyleCnt="4"/>
      <dgm:spPr/>
    </dgm:pt>
    <dgm:pt modelId="{2643D190-9391-4CFF-9562-17F121730B91}" type="pres">
      <dgm:prSet presAssocID="{3D102F96-1600-4BFE-84A1-9378D8EE0064}" presName="hierChild4" presStyleCnt="0"/>
      <dgm:spPr/>
    </dgm:pt>
    <dgm:pt modelId="{AF19ECBE-9949-4566-B518-B946D6730433}" type="pres">
      <dgm:prSet presAssocID="{3D102F96-1600-4BFE-84A1-9378D8EE0064}" presName="hierChild5" presStyleCnt="0"/>
      <dgm:spPr/>
    </dgm:pt>
    <dgm:pt modelId="{ED142A75-F473-4EDB-A2DA-C6A8EEE00635}" type="pres">
      <dgm:prSet presAssocID="{5F4A1A8E-7703-4526-B42A-DE54784FDA6A}" presName="hierChild3" presStyleCnt="0"/>
      <dgm:spPr/>
    </dgm:pt>
    <dgm:pt modelId="{71D32FD7-9C0A-4A90-818D-03C0AB28D1E1}" type="pres">
      <dgm:prSet presAssocID="{B08DD681-ED11-4328-AC4A-36EE43A1CEB6}" presName="Name111" presStyleLbl="parChTrans1D2" presStyleIdx="4" presStyleCnt="6"/>
      <dgm:spPr/>
    </dgm:pt>
    <dgm:pt modelId="{927AD788-CF53-43AD-9D4B-25D665C6ECB4}" type="pres">
      <dgm:prSet presAssocID="{4940DF99-E2AB-4E17-B875-69A66FD8D49A}" presName="hierRoot3" presStyleCnt="0">
        <dgm:presLayoutVars>
          <dgm:hierBranch val="init"/>
        </dgm:presLayoutVars>
      </dgm:prSet>
      <dgm:spPr/>
    </dgm:pt>
    <dgm:pt modelId="{F8EF8928-309A-4A02-BC08-C27AA171DC32}" type="pres">
      <dgm:prSet presAssocID="{4940DF99-E2AB-4E17-B875-69A66FD8D49A}" presName="rootComposite3" presStyleCnt="0"/>
      <dgm:spPr/>
    </dgm:pt>
    <dgm:pt modelId="{4FE343A4-D2D0-430A-B91D-AA3F14BB7E58}" type="pres">
      <dgm:prSet presAssocID="{4940DF99-E2AB-4E17-B875-69A66FD8D49A}" presName="rootText3" presStyleLbl="asst1" presStyleIdx="0" presStyleCnt="2">
        <dgm:presLayoutVars>
          <dgm:chPref val="3"/>
        </dgm:presLayoutVars>
      </dgm:prSet>
      <dgm:spPr/>
    </dgm:pt>
    <dgm:pt modelId="{0D178640-9FAB-43F2-AA03-46D2008F5068}" type="pres">
      <dgm:prSet presAssocID="{4940DF99-E2AB-4E17-B875-69A66FD8D49A}" presName="rootConnector3" presStyleLbl="asst1" presStyleIdx="0" presStyleCnt="2"/>
      <dgm:spPr/>
    </dgm:pt>
    <dgm:pt modelId="{95CFD8FB-EA21-473C-A398-1692D85FF778}" type="pres">
      <dgm:prSet presAssocID="{4940DF99-E2AB-4E17-B875-69A66FD8D49A}" presName="hierChild6" presStyleCnt="0"/>
      <dgm:spPr/>
    </dgm:pt>
    <dgm:pt modelId="{1EA5B48A-4913-457B-BFED-44EB43EBA692}" type="pres">
      <dgm:prSet presAssocID="{4940DF99-E2AB-4E17-B875-69A66FD8D49A}" presName="hierChild7" presStyleCnt="0"/>
      <dgm:spPr/>
    </dgm:pt>
    <dgm:pt modelId="{FC4B8DC3-BA45-4F41-9F4D-B1F550AAE269}" type="pres">
      <dgm:prSet presAssocID="{AEDE49FE-5863-4532-8323-000E5BC58ACB}" presName="Name111" presStyleLbl="parChTrans1D2" presStyleIdx="5" presStyleCnt="6"/>
      <dgm:spPr/>
    </dgm:pt>
    <dgm:pt modelId="{1ADF52E4-6EF2-4E10-B5B0-AAE4A3572964}" type="pres">
      <dgm:prSet presAssocID="{3A8CC97F-C9AE-4F7C-A0FE-237A002EF0D5}" presName="hierRoot3" presStyleCnt="0">
        <dgm:presLayoutVars>
          <dgm:hierBranch val="init"/>
        </dgm:presLayoutVars>
      </dgm:prSet>
      <dgm:spPr/>
    </dgm:pt>
    <dgm:pt modelId="{0FDB9559-F262-4FC9-8050-6A8179710990}" type="pres">
      <dgm:prSet presAssocID="{3A8CC97F-C9AE-4F7C-A0FE-237A002EF0D5}" presName="rootComposite3" presStyleCnt="0"/>
      <dgm:spPr/>
    </dgm:pt>
    <dgm:pt modelId="{F2FA1078-1881-4B8A-A04C-21973F917DE0}" type="pres">
      <dgm:prSet presAssocID="{3A8CC97F-C9AE-4F7C-A0FE-237A002EF0D5}" presName="rootText3" presStyleLbl="asst1" presStyleIdx="1" presStyleCnt="2">
        <dgm:presLayoutVars>
          <dgm:chPref val="3"/>
        </dgm:presLayoutVars>
      </dgm:prSet>
      <dgm:spPr/>
    </dgm:pt>
    <dgm:pt modelId="{0197EAEB-681A-44DA-83C5-A8811C2EB01D}" type="pres">
      <dgm:prSet presAssocID="{3A8CC97F-C9AE-4F7C-A0FE-237A002EF0D5}" presName="rootConnector3" presStyleLbl="asst1" presStyleIdx="1" presStyleCnt="2"/>
      <dgm:spPr/>
    </dgm:pt>
    <dgm:pt modelId="{7CF32BFF-3D46-4968-BE35-FDBDB735FCEF}" type="pres">
      <dgm:prSet presAssocID="{3A8CC97F-C9AE-4F7C-A0FE-237A002EF0D5}" presName="hierChild6" presStyleCnt="0"/>
      <dgm:spPr/>
    </dgm:pt>
    <dgm:pt modelId="{287C2601-9431-4CEB-AB1D-0E5885DA6634}" type="pres">
      <dgm:prSet presAssocID="{3A8CC97F-C9AE-4F7C-A0FE-237A002EF0D5}" presName="hierChild7" presStyleCnt="0"/>
      <dgm:spPr/>
    </dgm:pt>
  </dgm:ptLst>
  <dgm:cxnLst>
    <dgm:cxn modelId="{0F2EA335-FFBF-4B26-A0EA-BE8AB5601A28}" srcId="{5F4A1A8E-7703-4526-B42A-DE54784FDA6A}" destId="{EBDA6479-C186-40A0-BCEE-706DB78EF2D4}" srcOrd="3" destOrd="0" parTransId="{7101D3D7-0425-4467-851D-F8218ECEDB45}" sibTransId="{75F62A7A-785E-43A9-B4D1-D8C239CA92A9}"/>
    <dgm:cxn modelId="{A55B22AC-B6C0-4528-8711-3B74B07E9CBE}" srcId="{5F4A1A8E-7703-4526-B42A-DE54784FDA6A}" destId="{A44A2A62-ECAE-48C0-8815-89DE322D727E}" srcOrd="2" destOrd="0" parTransId="{56D27BCA-7CE0-4DDB-83E4-A077951F2D31}" sibTransId="{AEBFF3B7-B910-419E-A14B-FC9B7829F86E}"/>
    <dgm:cxn modelId="{A47260AA-F4D2-4BD2-B485-1169A1A6EEE1}" type="presOf" srcId="{7101D3D7-0425-4467-851D-F8218ECEDB45}" destId="{8DA70DA0-979E-4EA2-A41C-F2595D007705}" srcOrd="0" destOrd="0" presId="urn:microsoft.com/office/officeart/2005/8/layout/orgChart1"/>
    <dgm:cxn modelId="{EC21BFE1-BDDD-42C1-8BDD-12785D2D8F6C}" type="presOf" srcId="{4940DF99-E2AB-4E17-B875-69A66FD8D49A}" destId="{0D178640-9FAB-43F2-AA03-46D2008F5068}" srcOrd="1" destOrd="0" presId="urn:microsoft.com/office/officeart/2005/8/layout/orgChart1"/>
    <dgm:cxn modelId="{5C96A5BA-7E00-472A-B402-A76BA73A5010}" type="presOf" srcId="{A44A2A62-ECAE-48C0-8815-89DE322D727E}" destId="{1ABB61A9-F2A3-40C1-9479-61AE0419C7AC}" srcOrd="0" destOrd="0" presId="urn:microsoft.com/office/officeart/2005/8/layout/orgChart1"/>
    <dgm:cxn modelId="{51E6E877-51AC-4C7E-BAF7-CA8F764405B8}" type="presOf" srcId="{534D9673-6582-4B86-8694-EFC25D9BCDD6}" destId="{57B220CC-83A5-43CC-A39A-3F490D5CEDD9}" srcOrd="0" destOrd="0" presId="urn:microsoft.com/office/officeart/2005/8/layout/orgChart1"/>
    <dgm:cxn modelId="{97E07095-E05F-4D60-8751-4981507758B7}" type="presOf" srcId="{5B5A0B88-D0DE-4E99-A7F5-55A4247B2061}" destId="{642DED96-880D-4682-9B3C-AD36E363A4F7}" srcOrd="1" destOrd="0" presId="urn:microsoft.com/office/officeart/2005/8/layout/orgChart1"/>
    <dgm:cxn modelId="{5B2C115A-4D1C-44D7-846A-493385F9E56C}" type="presOf" srcId="{B08DD681-ED11-4328-AC4A-36EE43A1CEB6}" destId="{71D32FD7-9C0A-4A90-818D-03C0AB28D1E1}" srcOrd="0" destOrd="0" presId="urn:microsoft.com/office/officeart/2005/8/layout/orgChart1"/>
    <dgm:cxn modelId="{5DBFA6E7-57D8-4785-AED3-CEDBBA0D9C2E}" type="presOf" srcId="{4AF36BEB-D247-4A60-BBFF-8E7FA8A6F247}" destId="{C65E47CB-1B42-4F0C-A5DB-9D3FAEB2A62F}" srcOrd="0" destOrd="0" presId="urn:microsoft.com/office/officeart/2005/8/layout/orgChart1"/>
    <dgm:cxn modelId="{3AE40B9A-0E15-4E7C-80A7-B5BD96119BE3}" type="presOf" srcId="{3D102F96-1600-4BFE-84A1-9378D8EE0064}" destId="{2C2FDB91-287B-4294-A87E-309E5E65EF9B}" srcOrd="1" destOrd="0" presId="urn:microsoft.com/office/officeart/2005/8/layout/orgChart1"/>
    <dgm:cxn modelId="{FD86A108-1BF4-4337-9375-1DBBBB00F304}" type="presOf" srcId="{5B5A0B88-D0DE-4E99-A7F5-55A4247B2061}" destId="{9A481DF2-1A9A-40FE-B9D7-362FCAF6D05E}" srcOrd="0" destOrd="0" presId="urn:microsoft.com/office/officeart/2005/8/layout/orgChart1"/>
    <dgm:cxn modelId="{CDECD62F-D1B0-4447-B03D-FFDF59D8B5D6}" srcId="{5F4A1A8E-7703-4526-B42A-DE54784FDA6A}" destId="{4940DF99-E2AB-4E17-B875-69A66FD8D49A}" srcOrd="0" destOrd="0" parTransId="{B08DD681-ED11-4328-AC4A-36EE43A1CEB6}" sibTransId="{BE895A92-D54A-46EB-92A1-6AC2A4DF2FA7}"/>
    <dgm:cxn modelId="{280DC7A9-1F62-4ED0-8CD2-BC9F330353CC}" type="presOf" srcId="{EBDA6479-C186-40A0-BCEE-706DB78EF2D4}" destId="{9ABECA97-57A0-439F-872F-175612E46E73}" srcOrd="0" destOrd="0" presId="urn:microsoft.com/office/officeart/2005/8/layout/orgChart1"/>
    <dgm:cxn modelId="{792F0E2D-484F-48B9-A777-98374BF13636}" type="presOf" srcId="{AEDE49FE-5863-4532-8323-000E5BC58ACB}" destId="{FC4B8DC3-BA45-4F41-9F4D-B1F550AAE269}" srcOrd="0" destOrd="0" presId="urn:microsoft.com/office/officeart/2005/8/layout/orgChart1"/>
    <dgm:cxn modelId="{8FE75292-EF02-4A12-B7CA-B4FE0A0BFF95}" srcId="{5F4A1A8E-7703-4526-B42A-DE54784FDA6A}" destId="{3A8CC97F-C9AE-4F7C-A0FE-237A002EF0D5}" srcOrd="1" destOrd="0" parTransId="{AEDE49FE-5863-4532-8323-000E5BC58ACB}" sibTransId="{D4618BED-E398-48CF-8C0C-BF5EA08E6C2C}"/>
    <dgm:cxn modelId="{D65998B7-BDC3-41D0-8536-8BB53EBCF137}" type="presOf" srcId="{3A8CC97F-C9AE-4F7C-A0FE-237A002EF0D5}" destId="{0197EAEB-681A-44DA-83C5-A8811C2EB01D}" srcOrd="1" destOrd="0" presId="urn:microsoft.com/office/officeart/2005/8/layout/orgChart1"/>
    <dgm:cxn modelId="{C16437DE-90FC-4895-BDC9-382B66EDDB70}" type="presOf" srcId="{3A8CC97F-C9AE-4F7C-A0FE-237A002EF0D5}" destId="{F2FA1078-1881-4B8A-A04C-21973F917DE0}" srcOrd="0" destOrd="0" presId="urn:microsoft.com/office/officeart/2005/8/layout/orgChart1"/>
    <dgm:cxn modelId="{A2335C79-47A4-437D-88EE-FEC51E9A5500}" srcId="{5F4A1A8E-7703-4526-B42A-DE54784FDA6A}" destId="{3D102F96-1600-4BFE-84A1-9378D8EE0064}" srcOrd="5" destOrd="0" parTransId="{BD2672C3-9C0F-4F12-9E6D-1D676D757660}" sibTransId="{109D930B-F877-421C-937F-9E1B96167E8B}"/>
    <dgm:cxn modelId="{9953A545-9CCB-4E89-B931-7C855183FBE3}" type="presOf" srcId="{EBDA6479-C186-40A0-BCEE-706DB78EF2D4}" destId="{BF259067-75E8-41F4-9BC3-39879EED6467}" srcOrd="1" destOrd="0" presId="urn:microsoft.com/office/officeart/2005/8/layout/orgChart1"/>
    <dgm:cxn modelId="{23741B22-5A8D-4BE2-9E7F-BFEE19556226}" srcId="{5F4A1A8E-7703-4526-B42A-DE54784FDA6A}" destId="{5B5A0B88-D0DE-4E99-A7F5-55A4247B2061}" srcOrd="4" destOrd="0" parTransId="{4AF36BEB-D247-4A60-BBFF-8E7FA8A6F247}" sibTransId="{E59DBF75-A1FC-487F-BC3C-4C5D711455B4}"/>
    <dgm:cxn modelId="{2491C576-5F8F-490A-8ED7-F6241E47ECA9}" type="presOf" srcId="{3D102F96-1600-4BFE-84A1-9378D8EE0064}" destId="{FA14DEC4-0E2C-4B77-BACA-CDE9FDC8D3A9}" srcOrd="0" destOrd="0" presId="urn:microsoft.com/office/officeart/2005/8/layout/orgChart1"/>
    <dgm:cxn modelId="{5A4A7CE2-146E-4B51-9622-BFB6EE016930}" type="presOf" srcId="{56D27BCA-7CE0-4DDB-83E4-A077951F2D31}" destId="{73934D9B-16A4-446B-B43E-E31C6325F3B2}" srcOrd="0" destOrd="0" presId="urn:microsoft.com/office/officeart/2005/8/layout/orgChart1"/>
    <dgm:cxn modelId="{40878406-1F5E-4AF8-9494-8E8CDCE5DB68}" type="presOf" srcId="{BD2672C3-9C0F-4F12-9E6D-1D676D757660}" destId="{7D4CEE3B-FEF2-4D8D-926E-3ADAED9EE7EC}" srcOrd="0" destOrd="0" presId="urn:microsoft.com/office/officeart/2005/8/layout/orgChart1"/>
    <dgm:cxn modelId="{C4A6A051-6631-429C-A206-4434389A5EA8}" type="presOf" srcId="{4940DF99-E2AB-4E17-B875-69A66FD8D49A}" destId="{4FE343A4-D2D0-430A-B91D-AA3F14BB7E58}" srcOrd="0" destOrd="0" presId="urn:microsoft.com/office/officeart/2005/8/layout/orgChart1"/>
    <dgm:cxn modelId="{F5BA1E65-A13E-4B6C-B8DD-AC5EFC37BBAE}" type="presOf" srcId="{A44A2A62-ECAE-48C0-8815-89DE322D727E}" destId="{10676AA8-BE8A-49A8-919B-43D44A213521}" srcOrd="1" destOrd="0" presId="urn:microsoft.com/office/officeart/2005/8/layout/orgChart1"/>
    <dgm:cxn modelId="{EA32C56E-9986-4A7C-8515-95FD6012D1F1}" type="presOf" srcId="{5F4A1A8E-7703-4526-B42A-DE54784FDA6A}" destId="{1B1A8C1A-14BC-4B6F-B985-741FBA6EF084}" srcOrd="1" destOrd="0" presId="urn:microsoft.com/office/officeart/2005/8/layout/orgChart1"/>
    <dgm:cxn modelId="{CA53ADAD-C56F-4FA7-984B-D863622313FA}" srcId="{534D9673-6582-4B86-8694-EFC25D9BCDD6}" destId="{5F4A1A8E-7703-4526-B42A-DE54784FDA6A}" srcOrd="0" destOrd="0" parTransId="{D579F228-8E6A-47A2-9E8A-BEAC7D092E3B}" sibTransId="{21090BB8-A811-4542-8B4B-C089D694AFEC}"/>
    <dgm:cxn modelId="{F50F4E8A-76E4-4CE7-8352-EE4FBF38D4A5}" type="presOf" srcId="{5F4A1A8E-7703-4526-B42A-DE54784FDA6A}" destId="{B9A2A6A1-09D4-4D6F-B4E2-3C4157CD627B}" srcOrd="0" destOrd="0" presId="urn:microsoft.com/office/officeart/2005/8/layout/orgChart1"/>
    <dgm:cxn modelId="{D51CC4A5-4975-46A9-A39A-FD785EA14EA4}" type="presParOf" srcId="{57B220CC-83A5-43CC-A39A-3F490D5CEDD9}" destId="{864BE8E3-DEB2-459D-94DA-F9D801CC46E5}" srcOrd="0" destOrd="0" presId="urn:microsoft.com/office/officeart/2005/8/layout/orgChart1"/>
    <dgm:cxn modelId="{B4617D99-9B55-4892-8342-2AB7E8688ED1}" type="presParOf" srcId="{864BE8E3-DEB2-459D-94DA-F9D801CC46E5}" destId="{7777F9E6-B646-4511-8236-374C41FA1082}" srcOrd="0" destOrd="0" presId="urn:microsoft.com/office/officeart/2005/8/layout/orgChart1"/>
    <dgm:cxn modelId="{41F264CC-DB94-4AE4-918E-9E4EC58F58B8}" type="presParOf" srcId="{7777F9E6-B646-4511-8236-374C41FA1082}" destId="{B9A2A6A1-09D4-4D6F-B4E2-3C4157CD627B}" srcOrd="0" destOrd="0" presId="urn:microsoft.com/office/officeart/2005/8/layout/orgChart1"/>
    <dgm:cxn modelId="{7146DB6A-2D81-47B9-A25C-AACFD02F56AA}" type="presParOf" srcId="{7777F9E6-B646-4511-8236-374C41FA1082}" destId="{1B1A8C1A-14BC-4B6F-B985-741FBA6EF084}" srcOrd="1" destOrd="0" presId="urn:microsoft.com/office/officeart/2005/8/layout/orgChart1"/>
    <dgm:cxn modelId="{FFBD2910-4F24-4EC9-990E-D7EDC251A667}" type="presParOf" srcId="{864BE8E3-DEB2-459D-94DA-F9D801CC46E5}" destId="{1C3840E4-9D08-4B5E-A4BF-30A8F0BB5EFF}" srcOrd="1" destOrd="0" presId="urn:microsoft.com/office/officeart/2005/8/layout/orgChart1"/>
    <dgm:cxn modelId="{ACA66DAB-D67B-4A96-8A83-58012B62D511}" type="presParOf" srcId="{1C3840E4-9D08-4B5E-A4BF-30A8F0BB5EFF}" destId="{73934D9B-16A4-446B-B43E-E31C6325F3B2}" srcOrd="0" destOrd="0" presId="urn:microsoft.com/office/officeart/2005/8/layout/orgChart1"/>
    <dgm:cxn modelId="{9D814B2A-FDBD-4132-AF26-2901E6F15D4E}" type="presParOf" srcId="{1C3840E4-9D08-4B5E-A4BF-30A8F0BB5EFF}" destId="{CEF70760-24A2-40B2-BF02-A668842A268D}" srcOrd="1" destOrd="0" presId="urn:microsoft.com/office/officeart/2005/8/layout/orgChart1"/>
    <dgm:cxn modelId="{2C8730D0-B65E-42F1-BA01-4DFDD2CCA7D8}" type="presParOf" srcId="{CEF70760-24A2-40B2-BF02-A668842A268D}" destId="{B2723A14-98F6-4E17-A355-6A246AA79D55}" srcOrd="0" destOrd="0" presId="urn:microsoft.com/office/officeart/2005/8/layout/orgChart1"/>
    <dgm:cxn modelId="{AD01BC9B-250B-43DC-8D68-B257CFDB3016}" type="presParOf" srcId="{B2723A14-98F6-4E17-A355-6A246AA79D55}" destId="{1ABB61A9-F2A3-40C1-9479-61AE0419C7AC}" srcOrd="0" destOrd="0" presId="urn:microsoft.com/office/officeart/2005/8/layout/orgChart1"/>
    <dgm:cxn modelId="{C88E18DB-7D0D-41B0-8E9F-B3841E7348ED}" type="presParOf" srcId="{B2723A14-98F6-4E17-A355-6A246AA79D55}" destId="{10676AA8-BE8A-49A8-919B-43D44A213521}" srcOrd="1" destOrd="0" presId="urn:microsoft.com/office/officeart/2005/8/layout/orgChart1"/>
    <dgm:cxn modelId="{86B160FB-7C03-4E6B-9BFB-3CFCD2211CC3}" type="presParOf" srcId="{CEF70760-24A2-40B2-BF02-A668842A268D}" destId="{1AEC25F9-2BB0-44A3-957B-4A2D436782D8}" srcOrd="1" destOrd="0" presId="urn:microsoft.com/office/officeart/2005/8/layout/orgChart1"/>
    <dgm:cxn modelId="{C64A5E7E-1DED-4A00-B204-93B96D79D342}" type="presParOf" srcId="{CEF70760-24A2-40B2-BF02-A668842A268D}" destId="{AA913C02-614D-4AE1-B9A5-68CA1A6F386A}" srcOrd="2" destOrd="0" presId="urn:microsoft.com/office/officeart/2005/8/layout/orgChart1"/>
    <dgm:cxn modelId="{B741B824-6C73-434D-9DB2-926A805B1509}" type="presParOf" srcId="{1C3840E4-9D08-4B5E-A4BF-30A8F0BB5EFF}" destId="{8DA70DA0-979E-4EA2-A41C-F2595D007705}" srcOrd="2" destOrd="0" presId="urn:microsoft.com/office/officeart/2005/8/layout/orgChart1"/>
    <dgm:cxn modelId="{BDCD03E8-7EBC-41D0-84F6-76165031A85E}" type="presParOf" srcId="{1C3840E4-9D08-4B5E-A4BF-30A8F0BB5EFF}" destId="{74BE7F3D-DB6F-4B58-93DB-4A49724D8099}" srcOrd="3" destOrd="0" presId="urn:microsoft.com/office/officeart/2005/8/layout/orgChart1"/>
    <dgm:cxn modelId="{7D991C08-AEEC-4C4D-BC77-88045989E185}" type="presParOf" srcId="{74BE7F3D-DB6F-4B58-93DB-4A49724D8099}" destId="{065B5E55-65CA-4B9C-A80A-84146C005AD0}" srcOrd="0" destOrd="0" presId="urn:microsoft.com/office/officeart/2005/8/layout/orgChart1"/>
    <dgm:cxn modelId="{9AE5281F-5134-459E-99B0-7F7D1CB2554D}" type="presParOf" srcId="{065B5E55-65CA-4B9C-A80A-84146C005AD0}" destId="{9ABECA97-57A0-439F-872F-175612E46E73}" srcOrd="0" destOrd="0" presId="urn:microsoft.com/office/officeart/2005/8/layout/orgChart1"/>
    <dgm:cxn modelId="{1660FE10-E4BE-43BD-9AF5-8C13DD30A0CD}" type="presParOf" srcId="{065B5E55-65CA-4B9C-A80A-84146C005AD0}" destId="{BF259067-75E8-41F4-9BC3-39879EED6467}" srcOrd="1" destOrd="0" presId="urn:microsoft.com/office/officeart/2005/8/layout/orgChart1"/>
    <dgm:cxn modelId="{0C5E5691-6841-4953-B362-28EECA083215}" type="presParOf" srcId="{74BE7F3D-DB6F-4B58-93DB-4A49724D8099}" destId="{55065D2A-72A4-431E-9DCA-C7C311689C85}" srcOrd="1" destOrd="0" presId="urn:microsoft.com/office/officeart/2005/8/layout/orgChart1"/>
    <dgm:cxn modelId="{FC4E7A36-C05F-4F82-9C35-079BD26FD52A}" type="presParOf" srcId="{74BE7F3D-DB6F-4B58-93DB-4A49724D8099}" destId="{4D7A3178-05E5-445D-BA9F-50DEAC2136F3}" srcOrd="2" destOrd="0" presId="urn:microsoft.com/office/officeart/2005/8/layout/orgChart1"/>
    <dgm:cxn modelId="{96EEB37D-1EDC-49BB-B594-41F2DF546B61}" type="presParOf" srcId="{1C3840E4-9D08-4B5E-A4BF-30A8F0BB5EFF}" destId="{C65E47CB-1B42-4F0C-A5DB-9D3FAEB2A62F}" srcOrd="4" destOrd="0" presId="urn:microsoft.com/office/officeart/2005/8/layout/orgChart1"/>
    <dgm:cxn modelId="{A476B4DF-BD75-455B-A00C-5FE4C5A25D74}" type="presParOf" srcId="{1C3840E4-9D08-4B5E-A4BF-30A8F0BB5EFF}" destId="{01CDAB87-9973-46F0-A53D-754477F39814}" srcOrd="5" destOrd="0" presId="urn:microsoft.com/office/officeart/2005/8/layout/orgChart1"/>
    <dgm:cxn modelId="{8B0423C4-E398-4BC4-B0C1-ED1459397576}" type="presParOf" srcId="{01CDAB87-9973-46F0-A53D-754477F39814}" destId="{D7D1C4E8-3322-4251-A767-02AB68DB3812}" srcOrd="0" destOrd="0" presId="urn:microsoft.com/office/officeart/2005/8/layout/orgChart1"/>
    <dgm:cxn modelId="{A32FF622-29A8-47C5-9A56-499E0B30C7A7}" type="presParOf" srcId="{D7D1C4E8-3322-4251-A767-02AB68DB3812}" destId="{9A481DF2-1A9A-40FE-B9D7-362FCAF6D05E}" srcOrd="0" destOrd="0" presId="urn:microsoft.com/office/officeart/2005/8/layout/orgChart1"/>
    <dgm:cxn modelId="{726E05BA-9CA6-44C5-BA19-2F78D26C6AA6}" type="presParOf" srcId="{D7D1C4E8-3322-4251-A767-02AB68DB3812}" destId="{642DED96-880D-4682-9B3C-AD36E363A4F7}" srcOrd="1" destOrd="0" presId="urn:microsoft.com/office/officeart/2005/8/layout/orgChart1"/>
    <dgm:cxn modelId="{CF5B5F95-5862-4516-8038-C43C7EE301FE}" type="presParOf" srcId="{01CDAB87-9973-46F0-A53D-754477F39814}" destId="{9CEDDBA8-6B33-43A8-8B16-F0832454DAC3}" srcOrd="1" destOrd="0" presId="urn:microsoft.com/office/officeart/2005/8/layout/orgChart1"/>
    <dgm:cxn modelId="{DA3E7396-C094-4408-9A1D-E1E440D04CCA}" type="presParOf" srcId="{01CDAB87-9973-46F0-A53D-754477F39814}" destId="{B84EF2E1-B7DF-467E-B5AE-696B8291A907}" srcOrd="2" destOrd="0" presId="urn:microsoft.com/office/officeart/2005/8/layout/orgChart1"/>
    <dgm:cxn modelId="{98094F22-8571-42DB-9287-4871FEEDE711}" type="presParOf" srcId="{1C3840E4-9D08-4B5E-A4BF-30A8F0BB5EFF}" destId="{7D4CEE3B-FEF2-4D8D-926E-3ADAED9EE7EC}" srcOrd="6" destOrd="0" presId="urn:microsoft.com/office/officeart/2005/8/layout/orgChart1"/>
    <dgm:cxn modelId="{F38B9E0D-9686-4CC1-A845-214C40AFA633}" type="presParOf" srcId="{1C3840E4-9D08-4B5E-A4BF-30A8F0BB5EFF}" destId="{D3BA3A22-F257-4967-9BEF-8D443891EBFD}" srcOrd="7" destOrd="0" presId="urn:microsoft.com/office/officeart/2005/8/layout/orgChart1"/>
    <dgm:cxn modelId="{6DB2257F-4E15-4394-B3B3-F03479A9A619}" type="presParOf" srcId="{D3BA3A22-F257-4967-9BEF-8D443891EBFD}" destId="{9E1A61AE-15E3-4C76-945E-42F72122FF54}" srcOrd="0" destOrd="0" presId="urn:microsoft.com/office/officeart/2005/8/layout/orgChart1"/>
    <dgm:cxn modelId="{B6539D5D-31F7-498F-BD5C-BD3E6AC6AA39}" type="presParOf" srcId="{9E1A61AE-15E3-4C76-945E-42F72122FF54}" destId="{FA14DEC4-0E2C-4B77-BACA-CDE9FDC8D3A9}" srcOrd="0" destOrd="0" presId="urn:microsoft.com/office/officeart/2005/8/layout/orgChart1"/>
    <dgm:cxn modelId="{C180C60C-CD5D-4C17-BE44-EC0293CE0211}" type="presParOf" srcId="{9E1A61AE-15E3-4C76-945E-42F72122FF54}" destId="{2C2FDB91-287B-4294-A87E-309E5E65EF9B}" srcOrd="1" destOrd="0" presId="urn:microsoft.com/office/officeart/2005/8/layout/orgChart1"/>
    <dgm:cxn modelId="{4FC10743-3EB6-4E25-BB50-BF64EA62BA3C}" type="presParOf" srcId="{D3BA3A22-F257-4967-9BEF-8D443891EBFD}" destId="{2643D190-9391-4CFF-9562-17F121730B91}" srcOrd="1" destOrd="0" presId="urn:microsoft.com/office/officeart/2005/8/layout/orgChart1"/>
    <dgm:cxn modelId="{E569029C-106B-46F0-B701-97A7D6610186}" type="presParOf" srcId="{D3BA3A22-F257-4967-9BEF-8D443891EBFD}" destId="{AF19ECBE-9949-4566-B518-B946D6730433}" srcOrd="2" destOrd="0" presId="urn:microsoft.com/office/officeart/2005/8/layout/orgChart1"/>
    <dgm:cxn modelId="{31B46E43-2E30-4730-8CC3-B2E71E06420B}" type="presParOf" srcId="{864BE8E3-DEB2-459D-94DA-F9D801CC46E5}" destId="{ED142A75-F473-4EDB-A2DA-C6A8EEE00635}" srcOrd="2" destOrd="0" presId="urn:microsoft.com/office/officeart/2005/8/layout/orgChart1"/>
    <dgm:cxn modelId="{039DA3C6-0858-40B5-A8FA-D6472CD74495}" type="presParOf" srcId="{ED142A75-F473-4EDB-A2DA-C6A8EEE00635}" destId="{71D32FD7-9C0A-4A90-818D-03C0AB28D1E1}" srcOrd="0" destOrd="0" presId="urn:microsoft.com/office/officeart/2005/8/layout/orgChart1"/>
    <dgm:cxn modelId="{7EB2CB66-1E9D-4D9C-8887-329ED515649B}" type="presParOf" srcId="{ED142A75-F473-4EDB-A2DA-C6A8EEE00635}" destId="{927AD788-CF53-43AD-9D4B-25D665C6ECB4}" srcOrd="1" destOrd="0" presId="urn:microsoft.com/office/officeart/2005/8/layout/orgChart1"/>
    <dgm:cxn modelId="{25521C54-B6A3-4160-AEFE-3033C2E2C174}" type="presParOf" srcId="{927AD788-CF53-43AD-9D4B-25D665C6ECB4}" destId="{F8EF8928-309A-4A02-BC08-C27AA171DC32}" srcOrd="0" destOrd="0" presId="urn:microsoft.com/office/officeart/2005/8/layout/orgChart1"/>
    <dgm:cxn modelId="{7AD0F724-8F5F-441D-96A3-D34EC24B04B6}" type="presParOf" srcId="{F8EF8928-309A-4A02-BC08-C27AA171DC32}" destId="{4FE343A4-D2D0-430A-B91D-AA3F14BB7E58}" srcOrd="0" destOrd="0" presId="urn:microsoft.com/office/officeart/2005/8/layout/orgChart1"/>
    <dgm:cxn modelId="{D9A82FA4-A2DC-4BB7-9672-26A1544A27A7}" type="presParOf" srcId="{F8EF8928-309A-4A02-BC08-C27AA171DC32}" destId="{0D178640-9FAB-43F2-AA03-46D2008F5068}" srcOrd="1" destOrd="0" presId="urn:microsoft.com/office/officeart/2005/8/layout/orgChart1"/>
    <dgm:cxn modelId="{82F86FCF-51F0-496E-BB3C-90AE9D83C68D}" type="presParOf" srcId="{927AD788-CF53-43AD-9D4B-25D665C6ECB4}" destId="{95CFD8FB-EA21-473C-A398-1692D85FF778}" srcOrd="1" destOrd="0" presId="urn:microsoft.com/office/officeart/2005/8/layout/orgChart1"/>
    <dgm:cxn modelId="{14DE4F04-A133-494E-A46C-60A8825443FB}" type="presParOf" srcId="{927AD788-CF53-43AD-9D4B-25D665C6ECB4}" destId="{1EA5B48A-4913-457B-BFED-44EB43EBA692}" srcOrd="2" destOrd="0" presId="urn:microsoft.com/office/officeart/2005/8/layout/orgChart1"/>
    <dgm:cxn modelId="{E00E1731-E89D-40BC-A490-9CA0CF00E182}" type="presParOf" srcId="{ED142A75-F473-4EDB-A2DA-C6A8EEE00635}" destId="{FC4B8DC3-BA45-4F41-9F4D-B1F550AAE269}" srcOrd="2" destOrd="0" presId="urn:microsoft.com/office/officeart/2005/8/layout/orgChart1"/>
    <dgm:cxn modelId="{6FEC35B0-7D5E-4EBC-A84D-BF0076E60F72}" type="presParOf" srcId="{ED142A75-F473-4EDB-A2DA-C6A8EEE00635}" destId="{1ADF52E4-6EF2-4E10-B5B0-AAE4A3572964}" srcOrd="3" destOrd="0" presId="urn:microsoft.com/office/officeart/2005/8/layout/orgChart1"/>
    <dgm:cxn modelId="{95F41238-F244-4C9B-9D2B-CE0F8B77A3EF}" type="presParOf" srcId="{1ADF52E4-6EF2-4E10-B5B0-AAE4A3572964}" destId="{0FDB9559-F262-4FC9-8050-6A8179710990}" srcOrd="0" destOrd="0" presId="urn:microsoft.com/office/officeart/2005/8/layout/orgChart1"/>
    <dgm:cxn modelId="{02CE559A-AD9A-495A-95D0-11FE27EAB64F}" type="presParOf" srcId="{0FDB9559-F262-4FC9-8050-6A8179710990}" destId="{F2FA1078-1881-4B8A-A04C-21973F917DE0}" srcOrd="0" destOrd="0" presId="urn:microsoft.com/office/officeart/2005/8/layout/orgChart1"/>
    <dgm:cxn modelId="{C22FD8C4-6B4A-46DA-8CAF-F8DBADC0334C}" type="presParOf" srcId="{0FDB9559-F262-4FC9-8050-6A8179710990}" destId="{0197EAEB-681A-44DA-83C5-A8811C2EB01D}" srcOrd="1" destOrd="0" presId="urn:microsoft.com/office/officeart/2005/8/layout/orgChart1"/>
    <dgm:cxn modelId="{B57D9A72-333B-41AD-A8A9-F947AADFAE4A}" type="presParOf" srcId="{1ADF52E4-6EF2-4E10-B5B0-AAE4A3572964}" destId="{7CF32BFF-3D46-4968-BE35-FDBDB735FCEF}" srcOrd="1" destOrd="0" presId="urn:microsoft.com/office/officeart/2005/8/layout/orgChart1"/>
    <dgm:cxn modelId="{1263D8F4-212B-4ECA-A35E-290435C7BB5D}" type="presParOf" srcId="{1ADF52E4-6EF2-4E10-B5B0-AAE4A3572964}" destId="{287C2601-9431-4CEB-AB1D-0E5885DA663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4B8DC3-BA45-4F41-9F4D-B1F550AAE269}">
      <dsp:nvSpPr>
        <dsp:cNvPr id="0" name=""/>
        <dsp:cNvSpPr/>
      </dsp:nvSpPr>
      <dsp:spPr>
        <a:xfrm>
          <a:off x="3444234" y="889114"/>
          <a:ext cx="165620" cy="6516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1649"/>
              </a:lnTo>
              <a:lnTo>
                <a:pt x="165620" y="65164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D32FD7-9C0A-4A90-818D-03C0AB28D1E1}">
      <dsp:nvSpPr>
        <dsp:cNvPr id="0" name=""/>
        <dsp:cNvSpPr/>
      </dsp:nvSpPr>
      <dsp:spPr>
        <a:xfrm>
          <a:off x="3296913" y="889114"/>
          <a:ext cx="147321" cy="651649"/>
        </a:xfrm>
        <a:custGeom>
          <a:avLst/>
          <a:gdLst/>
          <a:ahLst/>
          <a:cxnLst/>
          <a:rect l="0" t="0" r="0" b="0"/>
          <a:pathLst>
            <a:path>
              <a:moveTo>
                <a:pt x="147321" y="0"/>
              </a:moveTo>
              <a:lnTo>
                <a:pt x="147321" y="651649"/>
              </a:lnTo>
              <a:lnTo>
                <a:pt x="0" y="65164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4CEE3B-FEF2-4D8D-926E-3ADAED9EE7EC}">
      <dsp:nvSpPr>
        <dsp:cNvPr id="0" name=""/>
        <dsp:cNvSpPr/>
      </dsp:nvSpPr>
      <dsp:spPr>
        <a:xfrm>
          <a:off x="3444234" y="889114"/>
          <a:ext cx="2713861" cy="13371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0669"/>
              </a:lnTo>
              <a:lnTo>
                <a:pt x="2713861" y="1180669"/>
              </a:lnTo>
              <a:lnTo>
                <a:pt x="2713861" y="133714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5E47CB-1B42-4F0C-A5DB-9D3FAEB2A62F}">
      <dsp:nvSpPr>
        <dsp:cNvPr id="0" name=""/>
        <dsp:cNvSpPr/>
      </dsp:nvSpPr>
      <dsp:spPr>
        <a:xfrm>
          <a:off x="3444234" y="889114"/>
          <a:ext cx="910720" cy="13371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0669"/>
              </a:lnTo>
              <a:lnTo>
                <a:pt x="910720" y="1180669"/>
              </a:lnTo>
              <a:lnTo>
                <a:pt x="910720" y="133714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A70DA0-979E-4EA2-A41C-F2595D007705}">
      <dsp:nvSpPr>
        <dsp:cNvPr id="0" name=""/>
        <dsp:cNvSpPr/>
      </dsp:nvSpPr>
      <dsp:spPr>
        <a:xfrm>
          <a:off x="2551813" y="889114"/>
          <a:ext cx="892420" cy="1337140"/>
        </a:xfrm>
        <a:custGeom>
          <a:avLst/>
          <a:gdLst/>
          <a:ahLst/>
          <a:cxnLst/>
          <a:rect l="0" t="0" r="0" b="0"/>
          <a:pathLst>
            <a:path>
              <a:moveTo>
                <a:pt x="892420" y="0"/>
              </a:moveTo>
              <a:lnTo>
                <a:pt x="892420" y="1180669"/>
              </a:lnTo>
              <a:lnTo>
                <a:pt x="0" y="1180669"/>
              </a:lnTo>
              <a:lnTo>
                <a:pt x="0" y="133714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934D9B-16A4-446B-B43E-E31C6325F3B2}">
      <dsp:nvSpPr>
        <dsp:cNvPr id="0" name=""/>
        <dsp:cNvSpPr/>
      </dsp:nvSpPr>
      <dsp:spPr>
        <a:xfrm>
          <a:off x="748672" y="889114"/>
          <a:ext cx="2695561" cy="1337140"/>
        </a:xfrm>
        <a:custGeom>
          <a:avLst/>
          <a:gdLst/>
          <a:ahLst/>
          <a:cxnLst/>
          <a:rect l="0" t="0" r="0" b="0"/>
          <a:pathLst>
            <a:path>
              <a:moveTo>
                <a:pt x="2695561" y="0"/>
              </a:moveTo>
              <a:lnTo>
                <a:pt x="2695561" y="1180669"/>
              </a:lnTo>
              <a:lnTo>
                <a:pt x="0" y="1180669"/>
              </a:lnTo>
              <a:lnTo>
                <a:pt x="0" y="133714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A2A6A1-09D4-4D6F-B4E2-3C4157CD627B}">
      <dsp:nvSpPr>
        <dsp:cNvPr id="0" name=""/>
        <dsp:cNvSpPr/>
      </dsp:nvSpPr>
      <dsp:spPr>
        <a:xfrm>
          <a:off x="2699134" y="144015"/>
          <a:ext cx="1490199" cy="745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Ketua</a:t>
          </a:r>
          <a:endParaRPr lang="en-US" sz="2400" kern="1200" dirty="0"/>
        </a:p>
      </dsp:txBody>
      <dsp:txXfrm>
        <a:off x="2699134" y="144015"/>
        <a:ext cx="1490199" cy="745099"/>
      </dsp:txXfrm>
    </dsp:sp>
    <dsp:sp modelId="{1ABB61A9-F2A3-40C1-9479-61AE0419C7AC}">
      <dsp:nvSpPr>
        <dsp:cNvPr id="0" name=""/>
        <dsp:cNvSpPr/>
      </dsp:nvSpPr>
      <dsp:spPr>
        <a:xfrm>
          <a:off x="3572" y="2226255"/>
          <a:ext cx="1490199" cy="745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Pendidikan</a:t>
          </a:r>
          <a:endParaRPr lang="en-US" sz="2400" kern="1200" dirty="0"/>
        </a:p>
      </dsp:txBody>
      <dsp:txXfrm>
        <a:off x="3572" y="2226255"/>
        <a:ext cx="1490199" cy="745099"/>
      </dsp:txXfrm>
    </dsp:sp>
    <dsp:sp modelId="{9ABECA97-57A0-439F-872F-175612E46E73}">
      <dsp:nvSpPr>
        <dsp:cNvPr id="0" name=""/>
        <dsp:cNvSpPr/>
      </dsp:nvSpPr>
      <dsp:spPr>
        <a:xfrm>
          <a:off x="1806713" y="2226255"/>
          <a:ext cx="1490199" cy="745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Kesehatan</a:t>
          </a:r>
          <a:endParaRPr lang="en-US" sz="2400" kern="1200" dirty="0"/>
        </a:p>
      </dsp:txBody>
      <dsp:txXfrm>
        <a:off x="1806713" y="2226255"/>
        <a:ext cx="1490199" cy="745099"/>
      </dsp:txXfrm>
    </dsp:sp>
    <dsp:sp modelId="{9A481DF2-1A9A-40FE-B9D7-362FCAF6D05E}">
      <dsp:nvSpPr>
        <dsp:cNvPr id="0" name=""/>
        <dsp:cNvSpPr/>
      </dsp:nvSpPr>
      <dsp:spPr>
        <a:xfrm>
          <a:off x="3609854" y="2226255"/>
          <a:ext cx="1490199" cy="745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Wirausaha</a:t>
          </a:r>
          <a:endParaRPr lang="en-US" sz="2400" kern="1200" dirty="0"/>
        </a:p>
      </dsp:txBody>
      <dsp:txXfrm>
        <a:off x="3609854" y="2226255"/>
        <a:ext cx="1490199" cy="745099"/>
      </dsp:txXfrm>
    </dsp:sp>
    <dsp:sp modelId="{FA14DEC4-0E2C-4B77-BACA-CDE9FDC8D3A9}">
      <dsp:nvSpPr>
        <dsp:cNvPr id="0" name=""/>
        <dsp:cNvSpPr/>
      </dsp:nvSpPr>
      <dsp:spPr>
        <a:xfrm>
          <a:off x="5412996" y="2226255"/>
          <a:ext cx="1490199" cy="745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Lingkungan</a:t>
          </a:r>
          <a:endParaRPr lang="en-US" sz="2400" kern="1200" dirty="0"/>
        </a:p>
      </dsp:txBody>
      <dsp:txXfrm>
        <a:off x="5412996" y="2226255"/>
        <a:ext cx="1490199" cy="745099"/>
      </dsp:txXfrm>
    </dsp:sp>
    <dsp:sp modelId="{4FE343A4-D2D0-430A-B91D-AA3F14BB7E58}">
      <dsp:nvSpPr>
        <dsp:cNvPr id="0" name=""/>
        <dsp:cNvSpPr/>
      </dsp:nvSpPr>
      <dsp:spPr>
        <a:xfrm>
          <a:off x="1806713" y="1168214"/>
          <a:ext cx="1490199" cy="745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Sekertatis</a:t>
          </a:r>
          <a:endParaRPr lang="en-US" sz="2400" kern="1200" dirty="0"/>
        </a:p>
      </dsp:txBody>
      <dsp:txXfrm>
        <a:off x="1806713" y="1168214"/>
        <a:ext cx="1490199" cy="745099"/>
      </dsp:txXfrm>
    </dsp:sp>
    <dsp:sp modelId="{F2FA1078-1881-4B8A-A04C-21973F917DE0}">
      <dsp:nvSpPr>
        <dsp:cNvPr id="0" name=""/>
        <dsp:cNvSpPr/>
      </dsp:nvSpPr>
      <dsp:spPr>
        <a:xfrm>
          <a:off x="3609854" y="1168214"/>
          <a:ext cx="1490199" cy="745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Bendahara</a:t>
          </a:r>
          <a:endParaRPr lang="en-US" sz="2400" kern="1200" dirty="0"/>
        </a:p>
      </dsp:txBody>
      <dsp:txXfrm>
        <a:off x="3609854" y="1168214"/>
        <a:ext cx="1490199" cy="745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669071" y="4714242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EE401711-02DC-4F5A-B0A4-D7A4CFB82638}" type="datetimeFigureOut">
              <a:rPr lang="en-US" smtClean="0"/>
              <a:t>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9144" y="4956048"/>
            <a:ext cx="2990088" cy="914400"/>
          </a:xfrm>
          <a:noFill/>
        </p:spPr>
        <p:txBody>
          <a:bodyPr wrap="square" rtlCol="0">
            <a:spAutoFit/>
          </a:bodyPr>
          <a:lstStyle>
            <a:lvl1pPr>
              <a:defRPr lang="en-US" sz="4200" dirty="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accent1">
              <a:lumMod val="40000"/>
              <a:lumOff val="60000"/>
              <a:alpha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89789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36BD-BA89-4B92-9DBC-679F61142570}" type="datetimeFigureOut">
              <a:rPr lang="en-US" smtClean="0"/>
              <a:t>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098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B5C7-A3C7-439B-802A-DFE3FCA7ADBD}" type="datetimeFigureOut">
              <a:rPr lang="en-US" smtClean="0"/>
              <a:t>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872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E65EA-47B7-4DBF-958B-A3D4DA4F431A}" type="datetimeFigureOut">
              <a:rPr lang="en-US" smtClean="0"/>
              <a:t>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096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4AAA-CF98-48DB-9517-D7ADD1FD1213}" type="datetimeFigureOut">
              <a:rPr lang="en-US" smtClean="0"/>
              <a:t>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036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F696-D0E7-4C66-925E-251F9C0B0F21}" type="datetimeFigureOut">
              <a:rPr lang="en-US" smtClean="0"/>
              <a:t>2/18/2017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78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2732E-4FBC-4B01-A175-6B1CAC9B226D}" type="datetimeFigureOut">
              <a:rPr lang="en-US" smtClean="0"/>
              <a:t>2/18/2017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730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AFC5-17E4-4A26-A144-49682BD36ECA}" type="datetimeFigureOut">
              <a:rPr lang="en-US" smtClean="0"/>
              <a:t>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8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9482-E0DA-4858-9A19-F8B792C0C3D9}" type="datetimeFigureOut">
              <a:rPr lang="en-US" smtClean="0"/>
              <a:t>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051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0A69-C0BC-4A5A-8FE4-5D0B5D0F11EE}" type="datetimeFigureOut">
              <a:rPr lang="en-US" smtClean="0"/>
              <a:t>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653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3B61-F054-442D-881D-6A81C2774BFE}" type="datetimeFigureOut">
              <a:rPr lang="en-US" smtClean="0"/>
              <a:t>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28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CD3A-8283-4FC4-856C-D5E0BF662449}" type="datetimeFigureOut">
              <a:rPr lang="en-US" smtClean="0"/>
              <a:t>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381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FEE8-FC08-4C54-BE1B-81CB6CA05FC8}" type="datetimeFigureOut">
              <a:rPr lang="en-US" smtClean="0"/>
              <a:t>2/18/2017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71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528B-AADB-4276-9F0D-B13FCF86F309}" type="datetimeFigureOut">
              <a:rPr lang="en-US" smtClean="0"/>
              <a:t>2/18/2017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04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497F-A1E4-4C0B-8811-954A59B26923}" type="datetimeFigureOut">
              <a:rPr lang="en-US" smtClean="0"/>
              <a:t>2/18/2017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99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24E7-1432-4F89-B9E6-59843C6C91FE}" type="datetimeFigureOut">
              <a:rPr lang="en-US" smtClean="0"/>
              <a:t>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74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AD9C-D29C-4D1E-A739-CC3C95B41085}" type="datetimeFigureOut">
              <a:rPr lang="en-US" smtClean="0"/>
              <a:t>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86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DC48ED7C-D9A5-4EA8-B309-6E368BFA8F2B}" type="datetimeFigureOut">
              <a:rPr lang="en-US" smtClean="0"/>
              <a:t>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30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err="1"/>
              <a:t>Pembekalan</a:t>
            </a:r>
            <a:br>
              <a:rPr lang="en-US" sz="7200" dirty="0"/>
            </a:br>
            <a:r>
              <a:rPr lang="en-US" sz="7200" dirty="0"/>
              <a:t>KKM </a:t>
            </a:r>
            <a:r>
              <a:rPr lang="en-US" sz="7200" dirty="0" err="1"/>
              <a:t>unsera</a:t>
            </a:r>
            <a:r>
              <a:rPr lang="en-US" sz="7200" dirty="0"/>
              <a:t> 2017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err="1"/>
              <a:t>Tema</a:t>
            </a:r>
            <a:r>
              <a:rPr lang="en-US" sz="3600" dirty="0"/>
              <a:t>: </a:t>
            </a:r>
            <a:r>
              <a:rPr lang="en-US" sz="3600" dirty="0" err="1"/>
              <a:t>unsera</a:t>
            </a:r>
            <a:r>
              <a:rPr lang="en-US" sz="3600" dirty="0"/>
              <a:t> </a:t>
            </a:r>
            <a:r>
              <a:rPr lang="en-US" sz="3600" dirty="0" err="1"/>
              <a:t>mengabdi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9583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pelaksanaannya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kegiatan</a:t>
            </a:r>
            <a:endParaRPr lang="en-US" dirty="0"/>
          </a:p>
          <a:p>
            <a:pPr lvl="1"/>
            <a:r>
              <a:rPr lang="en-US" dirty="0" err="1"/>
              <a:t>Pendataan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(</a:t>
            </a:r>
            <a:r>
              <a:rPr lang="en-US" dirty="0" err="1"/>
              <a:t>silaturrahmi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toga, </a:t>
            </a:r>
            <a:r>
              <a:rPr lang="en-US" dirty="0" err="1"/>
              <a:t>tomas</a:t>
            </a:r>
            <a:r>
              <a:rPr lang="en-US" dirty="0"/>
              <a:t>, </a:t>
            </a:r>
            <a:r>
              <a:rPr lang="en-US" dirty="0" err="1"/>
              <a:t>todat</a:t>
            </a:r>
            <a:r>
              <a:rPr lang="en-US" dirty="0"/>
              <a:t>, </a:t>
            </a:r>
            <a:r>
              <a:rPr lang="en-US" dirty="0" err="1"/>
              <a:t>pemda</a:t>
            </a:r>
            <a:endParaRPr lang="en-US" dirty="0"/>
          </a:p>
          <a:p>
            <a:pPr lvl="1"/>
            <a:r>
              <a:rPr lang="en-US" dirty="0" err="1"/>
              <a:t>Explorasi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unggul</a:t>
            </a:r>
            <a:endParaRPr lang="en-US" dirty="0"/>
          </a:p>
          <a:p>
            <a:pPr lvl="1"/>
            <a:r>
              <a:rPr lang="en-US" dirty="0" err="1"/>
              <a:t>Membuat</a:t>
            </a:r>
            <a:r>
              <a:rPr lang="en-US" dirty="0"/>
              <a:t>/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  <a:p>
            <a:pPr lvl="1"/>
            <a:r>
              <a:rPr lang="en-US" dirty="0" err="1"/>
              <a:t>Berikan</a:t>
            </a:r>
            <a:r>
              <a:rPr lang="en-US" dirty="0"/>
              <a:t> </a:t>
            </a:r>
            <a:r>
              <a:rPr lang="en-US" dirty="0" err="1"/>
              <a:t>penyuluhan</a:t>
            </a:r>
            <a:r>
              <a:rPr lang="en-US" dirty="0"/>
              <a:t>, </a:t>
            </a:r>
            <a:r>
              <a:rPr lang="en-US" dirty="0" err="1"/>
              <a:t>pelatihan</a:t>
            </a:r>
            <a:endParaRPr lang="en-US" dirty="0"/>
          </a:p>
          <a:p>
            <a:pPr lvl="1"/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pendampingan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berhasil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9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700" dirty="0"/>
              <a:t>Impact, </a:t>
            </a:r>
            <a:r>
              <a:rPr lang="en-US" sz="2700" dirty="0" err="1"/>
              <a:t>dapat</a:t>
            </a:r>
            <a:r>
              <a:rPr lang="en-US" sz="2700" dirty="0"/>
              <a:t> </a:t>
            </a:r>
            <a:r>
              <a:rPr lang="en-US" sz="2700" dirty="0" err="1"/>
              <a:t>dirasakan</a:t>
            </a:r>
            <a:r>
              <a:rPr lang="en-US" sz="2700" dirty="0"/>
              <a:t> </a:t>
            </a:r>
            <a:r>
              <a:rPr lang="en-US" sz="2700" dirty="0" err="1"/>
              <a:t>oleh</a:t>
            </a:r>
            <a:endParaRPr lang="en-US" sz="2700" dirty="0"/>
          </a:p>
          <a:p>
            <a:pPr lvl="1"/>
            <a:r>
              <a:rPr lang="en-US" sz="2400" dirty="0" err="1"/>
              <a:t>Masyarakat</a:t>
            </a:r>
            <a:endParaRPr lang="en-US" sz="2400" dirty="0"/>
          </a:p>
          <a:p>
            <a:pPr lvl="1"/>
            <a:r>
              <a:rPr lang="en-US" sz="2400" dirty="0" err="1"/>
              <a:t>Mahasiswa</a:t>
            </a:r>
            <a:endParaRPr lang="en-US" sz="2400" dirty="0"/>
          </a:p>
          <a:p>
            <a:pPr lvl="1"/>
            <a:r>
              <a:rPr lang="en-US" sz="2400" dirty="0" err="1"/>
              <a:t>Pemerintah</a:t>
            </a:r>
            <a:endParaRPr lang="en-US" sz="2400" dirty="0"/>
          </a:p>
          <a:p>
            <a:pPr lvl="1"/>
            <a:r>
              <a:rPr lang="en-US" sz="2400" dirty="0" err="1"/>
              <a:t>kampus</a:t>
            </a:r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8905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DPL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DPL </a:t>
            </a:r>
            <a:r>
              <a:rPr lang="en-US" dirty="0" err="1"/>
              <a:t>dibuat</a:t>
            </a:r>
            <a:r>
              <a:rPr lang="en-US" dirty="0"/>
              <a:t> group (3 DPL/Group)</a:t>
            </a:r>
          </a:p>
          <a:p>
            <a:pPr lvl="1"/>
            <a:r>
              <a:rPr lang="en-US" dirty="0" err="1"/>
              <a:t>Tujuan</a:t>
            </a:r>
            <a:r>
              <a:rPr lang="en-US" dirty="0"/>
              <a:t>:</a:t>
            </a:r>
          </a:p>
          <a:p>
            <a:pPr marL="600075" lvl="1" indent="-257175">
              <a:buFont typeface="+mj-lt"/>
              <a:buAutoNum type="arabicPeriod"/>
            </a:pP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berdiskusi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PROKER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dijalankan</a:t>
            </a:r>
            <a:endParaRPr lang="en-US" dirty="0"/>
          </a:p>
          <a:p>
            <a:pPr marL="600075" lvl="1" indent="-257175">
              <a:buFont typeface="+mj-lt"/>
              <a:buAutoNum type="arabicPeriod"/>
            </a:pPr>
            <a:r>
              <a:rPr lang="en-US" dirty="0" err="1"/>
              <a:t>Terciptanya</a:t>
            </a:r>
            <a:r>
              <a:rPr lang="en-US" dirty="0"/>
              <a:t> program </a:t>
            </a:r>
            <a:r>
              <a:rPr lang="en-US" dirty="0" err="1"/>
              <a:t>kreatif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inovatif</a:t>
            </a:r>
            <a:endParaRPr lang="en-US" dirty="0"/>
          </a:p>
          <a:p>
            <a:pPr marL="600075" lvl="1" indent="-257175">
              <a:buFont typeface="+mj-lt"/>
              <a:buAutoNum type="arabicPeriod"/>
            </a:pPr>
            <a:r>
              <a:rPr lang="en-US" dirty="0"/>
              <a:t>DPL </a:t>
            </a:r>
            <a:r>
              <a:rPr lang="en-US" dirty="0" err="1"/>
              <a:t>terbantu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62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KKM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119122"/>
            <a:ext cx="7796030" cy="2769067"/>
          </a:xfrm>
        </p:spPr>
        <p:txBody>
          <a:bodyPr>
            <a:noAutofit/>
          </a:bodyPr>
          <a:lstStyle/>
          <a:p>
            <a:pPr lvl="0"/>
            <a:r>
              <a:rPr lang="en-US" sz="1800" dirty="0" err="1"/>
              <a:t>Memberikan</a:t>
            </a:r>
            <a:r>
              <a:rPr lang="en-US" sz="1800" dirty="0"/>
              <a:t> </a:t>
            </a:r>
            <a:r>
              <a:rPr lang="en-US" sz="1800" dirty="0" err="1"/>
              <a:t>pelatihan</a:t>
            </a:r>
            <a:r>
              <a:rPr lang="en-US" sz="1800" dirty="0"/>
              <a:t> </a:t>
            </a:r>
            <a:r>
              <a:rPr lang="en-US" sz="1800" dirty="0" err="1"/>
              <a:t>kepada</a:t>
            </a:r>
            <a:r>
              <a:rPr lang="en-US" sz="1800" dirty="0"/>
              <a:t> </a:t>
            </a:r>
            <a:r>
              <a:rPr lang="en-US" sz="1800" dirty="0" err="1"/>
              <a:t>masyarakat</a:t>
            </a:r>
            <a:r>
              <a:rPr lang="en-US" sz="1800" dirty="0"/>
              <a:t> </a:t>
            </a:r>
            <a:r>
              <a:rPr lang="en-US" sz="1800" dirty="0" err="1"/>
              <a:t>tentang</a:t>
            </a:r>
            <a:r>
              <a:rPr lang="en-US" sz="1800" dirty="0"/>
              <a:t> </a:t>
            </a:r>
            <a:r>
              <a:rPr lang="en-US" sz="1800" dirty="0" err="1"/>
              <a:t>teknologi</a:t>
            </a:r>
            <a:r>
              <a:rPr lang="en-US" sz="1800" dirty="0"/>
              <a:t> </a:t>
            </a:r>
            <a:r>
              <a:rPr lang="en-US" sz="1800" dirty="0" err="1"/>
              <a:t>tepat</a:t>
            </a:r>
            <a:r>
              <a:rPr lang="en-US" sz="1800" dirty="0"/>
              <a:t> </a:t>
            </a:r>
            <a:r>
              <a:rPr lang="en-US" sz="1800" dirty="0" err="1"/>
              <a:t>guna</a:t>
            </a:r>
            <a:r>
              <a:rPr lang="en-US" sz="1800" dirty="0"/>
              <a:t>.</a:t>
            </a:r>
          </a:p>
          <a:p>
            <a:pPr lvl="0"/>
            <a:r>
              <a:rPr lang="en-US" sz="1800" dirty="0"/>
              <a:t>M</a:t>
            </a:r>
            <a:r>
              <a:rPr lang="id-ID" sz="1800" dirty="0"/>
              <a:t>emberdayakan kelompok masyarakat (terutama kelompok rumah tangga miskin untuk melakukan kegiatan ekonomi produktif</a:t>
            </a:r>
            <a:r>
              <a:rPr lang="en-US" sz="1800" dirty="0"/>
              <a:t>.</a:t>
            </a:r>
          </a:p>
          <a:p>
            <a:pPr lvl="0"/>
            <a:r>
              <a:rPr lang="en-US" sz="1800" dirty="0"/>
              <a:t>M</a:t>
            </a:r>
            <a:r>
              <a:rPr lang="id-ID" sz="1800" dirty="0"/>
              <a:t>embentuk / mengaktifkan </a:t>
            </a:r>
            <a:r>
              <a:rPr lang="en-US" sz="1800" dirty="0" err="1"/>
              <a:t>kegiatan</a:t>
            </a:r>
            <a:r>
              <a:rPr lang="en-US" sz="1800" dirty="0"/>
              <a:t> </a:t>
            </a:r>
            <a:r>
              <a:rPr lang="en-US" sz="1800" dirty="0" err="1"/>
              <a:t>bidang</a:t>
            </a:r>
            <a:r>
              <a:rPr lang="en-US" sz="1800" dirty="0"/>
              <a:t> </a:t>
            </a:r>
            <a:r>
              <a:rPr lang="en-US" sz="1800" dirty="0" err="1"/>
              <a:t>kesehatan</a:t>
            </a:r>
            <a:endParaRPr lang="en-US" sz="1800" dirty="0"/>
          </a:p>
          <a:p>
            <a:pPr lvl="0"/>
            <a:r>
              <a:rPr lang="en-US" sz="1800" dirty="0"/>
              <a:t>M</a:t>
            </a:r>
            <a:r>
              <a:rPr lang="id-ID" sz="1800" dirty="0"/>
              <a:t>embentuk / mengaktifkan </a:t>
            </a:r>
            <a:r>
              <a:rPr lang="en-US" sz="1800" dirty="0" err="1"/>
              <a:t>kegiatan</a:t>
            </a:r>
            <a:r>
              <a:rPr lang="en-US" sz="1800" dirty="0"/>
              <a:t> </a:t>
            </a:r>
            <a:r>
              <a:rPr lang="en-US" sz="1800" dirty="0" err="1"/>
              <a:t>bidang</a:t>
            </a:r>
            <a:r>
              <a:rPr lang="en-US" sz="1800" dirty="0"/>
              <a:t> </a:t>
            </a:r>
            <a:r>
              <a:rPr lang="en-US" sz="1800" dirty="0" err="1"/>
              <a:t>pendidikan</a:t>
            </a:r>
            <a:r>
              <a:rPr lang="en-US" sz="1800" dirty="0"/>
              <a:t> (TPA, Taman </a:t>
            </a:r>
            <a:r>
              <a:rPr lang="en-US" sz="1800" dirty="0" err="1"/>
              <a:t>Bacaan</a:t>
            </a:r>
            <a:r>
              <a:rPr lang="en-US" sz="1800" dirty="0"/>
              <a:t>)</a:t>
            </a:r>
          </a:p>
          <a:p>
            <a:pPr lvl="0"/>
            <a:r>
              <a:rPr lang="en-US" sz="1800" dirty="0" err="1"/>
              <a:t>Membentuk</a:t>
            </a:r>
            <a:r>
              <a:rPr lang="en-US" sz="1800" dirty="0"/>
              <a:t> / </a:t>
            </a:r>
            <a:r>
              <a:rPr lang="en-US" sz="1800" dirty="0" err="1"/>
              <a:t>mengaktifkan</a:t>
            </a:r>
            <a:r>
              <a:rPr lang="en-US" sz="1800" dirty="0"/>
              <a:t> </a:t>
            </a:r>
            <a:r>
              <a:rPr lang="en-US" sz="1800" dirty="0" err="1"/>
              <a:t>kegiatan</a:t>
            </a:r>
            <a:r>
              <a:rPr lang="en-US" sz="1800" dirty="0"/>
              <a:t> </a:t>
            </a:r>
            <a:r>
              <a:rPr lang="en-US" sz="1800" dirty="0" err="1"/>
              <a:t>bidang</a:t>
            </a:r>
            <a:r>
              <a:rPr lang="en-US" sz="1800" dirty="0"/>
              <a:t> </a:t>
            </a:r>
            <a:r>
              <a:rPr lang="en-US" sz="1800" dirty="0" err="1"/>
              <a:t>ekonomi</a:t>
            </a:r>
            <a:r>
              <a:rPr lang="en-US" sz="1800" dirty="0"/>
              <a:t> </a:t>
            </a:r>
            <a:r>
              <a:rPr lang="en-US" sz="1800" dirty="0" err="1"/>
              <a:t>perbankan</a:t>
            </a:r>
            <a:r>
              <a:rPr lang="en-US" sz="1800" dirty="0"/>
              <a:t> (</a:t>
            </a:r>
            <a:r>
              <a:rPr lang="en-US" sz="1800" dirty="0" err="1"/>
              <a:t>koperasi</a:t>
            </a:r>
            <a:r>
              <a:rPr lang="en-US" sz="1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9910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Luaran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err="1"/>
              <a:t>Terbentuknya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aktif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Produk</a:t>
            </a:r>
            <a:r>
              <a:rPr lang="en-US" dirty="0"/>
              <a:t> / </a:t>
            </a:r>
            <a:r>
              <a:rPr lang="en-US" dirty="0" err="1"/>
              <a:t>budaya</a:t>
            </a:r>
            <a:r>
              <a:rPr lang="en-US" dirty="0"/>
              <a:t> / </a:t>
            </a:r>
            <a:r>
              <a:rPr lang="en-US" dirty="0" err="1"/>
              <a:t>teknologi</a:t>
            </a:r>
            <a:r>
              <a:rPr lang="en-US" dirty="0"/>
              <a:t> / </a:t>
            </a:r>
            <a:r>
              <a:rPr lang="en-US" dirty="0" err="1"/>
              <a:t>kebiasaan</a:t>
            </a:r>
            <a:r>
              <a:rPr lang="en-US" dirty="0"/>
              <a:t> /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berfikir</a:t>
            </a:r>
            <a:r>
              <a:rPr lang="en-US" dirty="0"/>
              <a:t> / </a:t>
            </a:r>
            <a:r>
              <a:rPr lang="en-US" dirty="0" err="1"/>
              <a:t>konservasi</a:t>
            </a:r>
            <a:r>
              <a:rPr lang="en-US" dirty="0"/>
              <a:t> </a:t>
            </a:r>
            <a:r>
              <a:rPr lang="en-US" dirty="0" err="1"/>
              <a:t>alam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ilmiah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Video </a:t>
            </a:r>
            <a:r>
              <a:rPr lang="en-US" dirty="0" err="1"/>
              <a:t>kegiatan</a:t>
            </a:r>
            <a:r>
              <a:rPr lang="en-US" dirty="0"/>
              <a:t> (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kontes</a:t>
            </a:r>
            <a:r>
              <a:rPr lang="en-US" dirty="0"/>
              <a:t> video documenter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kkm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5416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pembekalan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404798"/>
            <a:ext cx="2091690" cy="756741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Buatlah</a:t>
            </a:r>
            <a:r>
              <a:rPr lang="en-US" dirty="0"/>
              <a:t> </a:t>
            </a:r>
            <a:r>
              <a:rPr lang="en-US" dirty="0" err="1"/>
              <a:t>susunan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81649923"/>
              </p:ext>
            </p:extLst>
          </p:nvPr>
        </p:nvGraphicFramePr>
        <p:xfrm>
          <a:off x="1524000" y="1991107"/>
          <a:ext cx="6906768" cy="3081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867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pembekalan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500" dirty="0"/>
              <a:t>OBSERVASI</a:t>
            </a:r>
          </a:p>
        </p:txBody>
      </p:sp>
    </p:spTree>
    <p:extLst>
      <p:ext uri="{BB962C8B-B14F-4D97-AF65-F5344CB8AC3E}">
        <p14:creationId xmlns:p14="http://schemas.microsoft.com/office/powerpoint/2010/main" val="3408733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Maret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observasi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6341990"/>
              </p:ext>
            </p:extLst>
          </p:nvPr>
        </p:nvGraphicFramePr>
        <p:xfrm>
          <a:off x="515800" y="2139887"/>
          <a:ext cx="7796213" cy="4000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8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5780">
                <a:tc>
                  <a:txBody>
                    <a:bodyPr/>
                    <a:lstStyle/>
                    <a:p>
                      <a:r>
                        <a:rPr lang="en-US" sz="3000" dirty="0"/>
                        <a:t>step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action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r>
                        <a:rPr lang="en-US" sz="3000" dirty="0" err="1"/>
                        <a:t>Minggu</a:t>
                      </a:r>
                      <a:r>
                        <a:rPr lang="en-US" sz="3000" dirty="0"/>
                        <a:t> 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3000" dirty="0" err="1"/>
                        <a:t>Mencari</a:t>
                      </a:r>
                      <a:r>
                        <a:rPr lang="en-US" sz="3000" dirty="0"/>
                        <a:t> DATA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80">
                <a:tc>
                  <a:txBody>
                    <a:bodyPr/>
                    <a:lstStyle/>
                    <a:p>
                      <a:r>
                        <a:rPr lang="en-US" sz="3000" dirty="0" err="1"/>
                        <a:t>Minggu</a:t>
                      </a:r>
                      <a:r>
                        <a:rPr lang="en-US" sz="3000" dirty="0"/>
                        <a:t> 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3000" dirty="0" err="1"/>
                        <a:t>Mendapatkan</a:t>
                      </a:r>
                      <a:r>
                        <a:rPr lang="en-US" sz="3000" baseline="0" dirty="0"/>
                        <a:t> </a:t>
                      </a:r>
                      <a:r>
                        <a:rPr lang="en-US" sz="3000" baseline="0" dirty="0" err="1"/>
                        <a:t>perMASALAHan</a:t>
                      </a:r>
                      <a:r>
                        <a:rPr lang="en-US" sz="3000" baseline="0" dirty="0"/>
                        <a:t> </a:t>
                      </a:r>
                      <a:r>
                        <a:rPr lang="en-US" sz="3000" baseline="0" dirty="0" err="1"/>
                        <a:t>dan</a:t>
                      </a:r>
                      <a:r>
                        <a:rPr lang="en-US" sz="3000" baseline="0" dirty="0"/>
                        <a:t> </a:t>
                      </a:r>
                      <a:r>
                        <a:rPr lang="en-US" sz="3000" baseline="0" dirty="0" err="1"/>
                        <a:t>mencari</a:t>
                      </a:r>
                      <a:r>
                        <a:rPr lang="en-US" sz="3000" baseline="0" dirty="0"/>
                        <a:t> SOLUSI + </a:t>
                      </a:r>
                      <a:r>
                        <a:rPr lang="en-US" sz="3000" baseline="0" dirty="0" err="1"/>
                        <a:t>menyusun</a:t>
                      </a:r>
                      <a:r>
                        <a:rPr lang="en-US" sz="3000" baseline="0" dirty="0"/>
                        <a:t> PROKER</a:t>
                      </a:r>
                      <a:endParaRPr lang="en-US" sz="3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2980">
                <a:tc>
                  <a:txBody>
                    <a:bodyPr/>
                    <a:lstStyle/>
                    <a:p>
                      <a:r>
                        <a:rPr lang="en-US" sz="3000" dirty="0" err="1"/>
                        <a:t>Minggu</a:t>
                      </a:r>
                      <a:r>
                        <a:rPr lang="en-US" sz="3000" dirty="0"/>
                        <a:t> 3,4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3000" dirty="0" err="1"/>
                        <a:t>Menyusun</a:t>
                      </a:r>
                      <a:r>
                        <a:rPr lang="en-US" sz="3000" dirty="0"/>
                        <a:t> PROKER </a:t>
                      </a:r>
                      <a:r>
                        <a:rPr lang="en-US" sz="3000" dirty="0" err="1"/>
                        <a:t>dan</a:t>
                      </a:r>
                      <a:r>
                        <a:rPr lang="en-US" sz="3000" dirty="0"/>
                        <a:t> </a:t>
                      </a:r>
                      <a:r>
                        <a:rPr lang="en-US" sz="3000" dirty="0" err="1"/>
                        <a:t>Pelaporan</a:t>
                      </a:r>
                      <a:r>
                        <a:rPr lang="en-US" sz="3000" dirty="0"/>
                        <a:t> Bab 1 </a:t>
                      </a:r>
                      <a:r>
                        <a:rPr lang="en-US" sz="3000" dirty="0" err="1"/>
                        <a:t>s.d.</a:t>
                      </a:r>
                      <a:r>
                        <a:rPr lang="en-US" sz="3000" dirty="0"/>
                        <a:t> Bab 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endParaRPr lang="en-US" sz="3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807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4352" y="2240205"/>
            <a:ext cx="3816534" cy="26479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pendataan</a:t>
            </a:r>
            <a:endParaRPr lang="en-US" dirty="0"/>
          </a:p>
          <a:p>
            <a:r>
              <a:rPr lang="en-US" dirty="0"/>
              <a:t>Data </a:t>
            </a:r>
            <a:r>
              <a:rPr lang="en-US" dirty="0" err="1"/>
              <a:t>keluarga</a:t>
            </a:r>
            <a:endParaRPr lang="en-US" dirty="0"/>
          </a:p>
          <a:p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desa</a:t>
            </a:r>
            <a:endParaRPr lang="en-US" dirty="0"/>
          </a:p>
          <a:p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, social</a:t>
            </a:r>
          </a:p>
          <a:p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  <a:p>
            <a:r>
              <a:rPr lang="en-US" dirty="0" err="1"/>
              <a:t>perbankan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311146"/>
            <a:ext cx="3816535" cy="2577043"/>
          </a:xfrm>
        </p:spPr>
        <p:txBody>
          <a:bodyPr/>
          <a:lstStyle/>
          <a:p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(</a:t>
            </a:r>
            <a:r>
              <a:rPr lang="en-US" dirty="0" err="1"/>
              <a:t>posyandu</a:t>
            </a:r>
            <a:r>
              <a:rPr lang="en-US" dirty="0"/>
              <a:t>)</a:t>
            </a:r>
          </a:p>
          <a:p>
            <a:r>
              <a:rPr lang="en-US" dirty="0" err="1"/>
              <a:t>Pendidikan</a:t>
            </a:r>
            <a:r>
              <a:rPr lang="en-US" dirty="0"/>
              <a:t> (</a:t>
            </a:r>
            <a:r>
              <a:rPr lang="en-US" dirty="0" err="1"/>
              <a:t>paud</a:t>
            </a:r>
            <a:r>
              <a:rPr lang="en-US" dirty="0"/>
              <a:t>)</a:t>
            </a:r>
          </a:p>
          <a:p>
            <a:r>
              <a:rPr lang="en-US" dirty="0" err="1"/>
              <a:t>Keagamaan</a:t>
            </a:r>
            <a:endParaRPr lang="en-US" dirty="0"/>
          </a:p>
          <a:p>
            <a:r>
              <a:rPr lang="en-US" dirty="0" err="1"/>
              <a:t>Kewirausahaan</a:t>
            </a:r>
            <a:r>
              <a:rPr lang="en-US" dirty="0"/>
              <a:t> (</a:t>
            </a:r>
            <a:r>
              <a:rPr lang="en-US" dirty="0" err="1"/>
              <a:t>pokja</a:t>
            </a:r>
            <a:r>
              <a:rPr lang="en-US" dirty="0"/>
              <a:t>, </a:t>
            </a:r>
            <a:r>
              <a:rPr lang="en-US" dirty="0" err="1"/>
              <a:t>poktan</a:t>
            </a:r>
            <a:r>
              <a:rPr lang="en-US" dirty="0"/>
              <a:t>, </a:t>
            </a:r>
            <a:r>
              <a:rPr lang="en-US" dirty="0" err="1"/>
              <a:t>koperasi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097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observasi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50" dirty="0" err="1"/>
              <a:t>Persiapan</a:t>
            </a:r>
            <a:r>
              <a:rPr lang="en-US" sz="4050" dirty="0"/>
              <a:t> </a:t>
            </a:r>
            <a:r>
              <a:rPr lang="en-US" sz="4050" dirty="0" err="1"/>
              <a:t>alat</a:t>
            </a:r>
            <a:r>
              <a:rPr lang="en-US" sz="4050" dirty="0"/>
              <a:t>, media, </a:t>
            </a:r>
            <a:r>
              <a:rPr lang="en-US" sz="4050" dirty="0" err="1"/>
              <a:t>dll</a:t>
            </a:r>
            <a:endParaRPr lang="en-US" sz="4050" dirty="0"/>
          </a:p>
          <a:p>
            <a:r>
              <a:rPr lang="en-US" sz="4050" dirty="0"/>
              <a:t>Follow up proposal</a:t>
            </a:r>
          </a:p>
        </p:txBody>
      </p:sp>
    </p:spTree>
    <p:extLst>
      <p:ext uri="{BB962C8B-B14F-4D97-AF65-F5344CB8AC3E}">
        <p14:creationId xmlns:p14="http://schemas.microsoft.com/office/powerpoint/2010/main" val="183423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kkm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500" dirty="0" err="1"/>
              <a:t>Kuliah</a:t>
            </a:r>
            <a:r>
              <a:rPr lang="en-US" sz="4500" dirty="0"/>
              <a:t> </a:t>
            </a:r>
            <a:r>
              <a:rPr lang="en-US" sz="4500" dirty="0" err="1"/>
              <a:t>kerja</a:t>
            </a:r>
            <a:r>
              <a:rPr lang="en-US" sz="4500" dirty="0"/>
              <a:t> </a:t>
            </a:r>
            <a:r>
              <a:rPr lang="en-US" sz="4500" dirty="0" err="1"/>
              <a:t>mahasiswa</a:t>
            </a:r>
            <a:endParaRPr lang="en-US" sz="4500" dirty="0"/>
          </a:p>
          <a:p>
            <a:r>
              <a:rPr lang="en-US" sz="4500" dirty="0" err="1"/>
              <a:t>Kuliah</a:t>
            </a:r>
            <a:r>
              <a:rPr lang="en-US" sz="4500" dirty="0"/>
              <a:t> </a:t>
            </a:r>
            <a:r>
              <a:rPr lang="en-US" sz="4500" dirty="0" err="1"/>
              <a:t>kerja</a:t>
            </a:r>
            <a:r>
              <a:rPr lang="en-US" sz="4500" dirty="0"/>
              <a:t> </a:t>
            </a:r>
            <a:r>
              <a:rPr lang="en-US" sz="4500" dirty="0" err="1"/>
              <a:t>mandiri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32733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proker</a:t>
            </a:r>
            <a:r>
              <a:rPr lang="en-US" dirty="0"/>
              <a:t> </a:t>
            </a:r>
            <a:r>
              <a:rPr lang="en-US" dirty="0" err="1"/>
              <a:t>kkm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950" dirty="0"/>
              <a:t>12 </a:t>
            </a:r>
            <a:r>
              <a:rPr lang="en-US" sz="4950" dirty="0" err="1"/>
              <a:t>Juli</a:t>
            </a:r>
            <a:r>
              <a:rPr lang="en-US" sz="4950" dirty="0"/>
              <a:t> </a:t>
            </a:r>
            <a:r>
              <a:rPr lang="en-US" sz="4950" dirty="0" err="1"/>
              <a:t>s.d.</a:t>
            </a:r>
            <a:r>
              <a:rPr lang="en-US" sz="4950" dirty="0"/>
              <a:t> 21 </a:t>
            </a:r>
            <a:r>
              <a:rPr lang="en-US" sz="4950" dirty="0" err="1"/>
              <a:t>agustus</a:t>
            </a:r>
            <a:r>
              <a:rPr lang="en-US" sz="4950" dirty="0"/>
              <a:t> 2017</a:t>
            </a:r>
          </a:p>
        </p:txBody>
      </p:sp>
    </p:spTree>
    <p:extLst>
      <p:ext uri="{BB962C8B-B14F-4D97-AF65-F5344CB8AC3E}">
        <p14:creationId xmlns:p14="http://schemas.microsoft.com/office/powerpoint/2010/main" val="327320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Seminar </a:t>
            </a:r>
            <a:r>
              <a:rPr lang="en-US" dirty="0">
                <a:sym typeface="Wingdings" panose="05000000000000000000" pitchFamily="2" charset="2"/>
              </a:rPr>
              <a:t> 28 – 31 </a:t>
            </a:r>
            <a:r>
              <a:rPr lang="en-US" dirty="0" err="1">
                <a:sym typeface="Wingdings" panose="05000000000000000000" pitchFamily="2" charset="2"/>
              </a:rPr>
              <a:t>agustus</a:t>
            </a:r>
            <a:r>
              <a:rPr lang="en-US" dirty="0">
                <a:sym typeface="Wingdings" panose="05000000000000000000" pitchFamily="2" charset="2"/>
              </a:rPr>
              <a:t>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5983" y="3191181"/>
            <a:ext cx="7796030" cy="2483392"/>
          </a:xfrm>
        </p:spPr>
        <p:txBody>
          <a:bodyPr>
            <a:noAutofit/>
          </a:bodyPr>
          <a:lstStyle/>
          <a:p>
            <a:r>
              <a:rPr lang="en-US" sz="3300" dirty="0" err="1"/>
              <a:t>Presentasikan</a:t>
            </a:r>
            <a:r>
              <a:rPr lang="en-US" sz="3300" dirty="0"/>
              <a:t> </a:t>
            </a:r>
            <a:r>
              <a:rPr lang="en-US" sz="3300" dirty="0" err="1"/>
              <a:t>proker</a:t>
            </a:r>
            <a:endParaRPr lang="en-US" sz="3300" dirty="0"/>
          </a:p>
          <a:p>
            <a:pPr lvl="1"/>
            <a:r>
              <a:rPr lang="en-US" sz="3000" dirty="0" err="1"/>
              <a:t>Apa</a:t>
            </a:r>
            <a:r>
              <a:rPr lang="en-US" sz="3000" dirty="0"/>
              <a:t> </a:t>
            </a:r>
            <a:r>
              <a:rPr lang="en-US" sz="3000" dirty="0" err="1"/>
              <a:t>saja</a:t>
            </a:r>
            <a:r>
              <a:rPr lang="en-US" sz="3000" dirty="0"/>
              <a:t> </a:t>
            </a:r>
            <a:r>
              <a:rPr lang="en-US" sz="3000" dirty="0" err="1"/>
              <a:t>proker</a:t>
            </a:r>
            <a:r>
              <a:rPr lang="en-US" sz="3000" dirty="0"/>
              <a:t> yang </a:t>
            </a:r>
            <a:r>
              <a:rPr lang="en-US" sz="3000" dirty="0" err="1"/>
              <a:t>dilaksanakan</a:t>
            </a:r>
            <a:endParaRPr lang="en-US" sz="3000" dirty="0"/>
          </a:p>
          <a:p>
            <a:pPr lvl="1"/>
            <a:r>
              <a:rPr lang="en-US" sz="3000" dirty="0" err="1"/>
              <a:t>Bagaimana</a:t>
            </a:r>
            <a:r>
              <a:rPr lang="en-US" sz="3000" dirty="0"/>
              <a:t> </a:t>
            </a:r>
            <a:r>
              <a:rPr lang="en-US" sz="3000" dirty="0" err="1"/>
              <a:t>cara</a:t>
            </a:r>
            <a:r>
              <a:rPr lang="en-US" sz="3000" dirty="0"/>
              <a:t> </a:t>
            </a:r>
            <a:r>
              <a:rPr lang="en-US" sz="3000" dirty="0" err="1"/>
              <a:t>mengimplentasikan</a:t>
            </a:r>
            <a:r>
              <a:rPr lang="en-US" sz="3000" dirty="0"/>
              <a:t> </a:t>
            </a:r>
            <a:r>
              <a:rPr lang="en-US" sz="3000" dirty="0" err="1"/>
              <a:t>proker</a:t>
            </a:r>
            <a:endParaRPr lang="en-US" sz="3000" dirty="0"/>
          </a:p>
          <a:p>
            <a:pPr lvl="1"/>
            <a:r>
              <a:rPr lang="en-US" sz="3000" dirty="0" err="1"/>
              <a:t>Hasil</a:t>
            </a:r>
            <a:r>
              <a:rPr lang="en-US" sz="3000" dirty="0"/>
              <a:t> </a:t>
            </a:r>
            <a:r>
              <a:rPr lang="en-US" sz="3000" dirty="0" err="1"/>
              <a:t>yg</a:t>
            </a:r>
            <a:r>
              <a:rPr lang="en-US" sz="3000" dirty="0"/>
              <a:t> </a:t>
            </a:r>
            <a:r>
              <a:rPr lang="en-US" sz="3000" dirty="0" err="1"/>
              <a:t>ingin</a:t>
            </a:r>
            <a:r>
              <a:rPr lang="en-US" sz="3000" dirty="0"/>
              <a:t> </a:t>
            </a:r>
            <a:r>
              <a:rPr lang="en-US" sz="3000" dirty="0" err="1"/>
              <a:t>dicapai</a:t>
            </a:r>
            <a:endParaRPr lang="en-US" sz="3000" dirty="0"/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3088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100" dirty="0"/>
              <a:t>Tingkat </a:t>
            </a:r>
            <a:r>
              <a:rPr lang="en-US" sz="2100" dirty="0" err="1"/>
              <a:t>desa</a:t>
            </a:r>
            <a:r>
              <a:rPr lang="en-US" sz="2100" dirty="0"/>
              <a:t> </a:t>
            </a:r>
            <a:r>
              <a:rPr lang="en-US" sz="2100" dirty="0">
                <a:sym typeface="Wingdings" panose="05000000000000000000" pitchFamily="2" charset="2"/>
              </a:rPr>
              <a:t> </a:t>
            </a:r>
            <a:r>
              <a:rPr lang="en-US" sz="2100" dirty="0" err="1">
                <a:sym typeface="Wingdings" panose="05000000000000000000" pitchFamily="2" charset="2"/>
              </a:rPr>
              <a:t>rw</a:t>
            </a:r>
            <a:r>
              <a:rPr lang="en-US" sz="2100" dirty="0">
                <a:sym typeface="Wingdings" panose="05000000000000000000" pitchFamily="2" charset="2"/>
              </a:rPr>
              <a:t>  RT</a:t>
            </a:r>
            <a:endParaRPr lang="en-US" sz="2100" dirty="0"/>
          </a:p>
          <a:p>
            <a:r>
              <a:rPr lang="en-US" sz="2100" dirty="0" err="1"/>
              <a:t>Cari</a:t>
            </a:r>
            <a:r>
              <a:rPr lang="en-US" sz="2100" dirty="0"/>
              <a:t> </a:t>
            </a:r>
            <a:r>
              <a:rPr lang="en-US" sz="2100" dirty="0" err="1"/>
              <a:t>organisasi</a:t>
            </a:r>
            <a:r>
              <a:rPr lang="en-US" sz="2100" dirty="0"/>
              <a:t> </a:t>
            </a:r>
            <a:r>
              <a:rPr lang="en-US" sz="2100" dirty="0" err="1"/>
              <a:t>pendukung</a:t>
            </a:r>
            <a:r>
              <a:rPr lang="en-US" sz="2100" dirty="0"/>
              <a:t> yang </a:t>
            </a:r>
            <a:r>
              <a:rPr lang="en-US" sz="2100" dirty="0" err="1"/>
              <a:t>sudah</a:t>
            </a:r>
            <a:r>
              <a:rPr lang="en-US" sz="2100" dirty="0"/>
              <a:t> </a:t>
            </a:r>
            <a:r>
              <a:rPr lang="en-US" sz="2100" dirty="0" err="1"/>
              <a:t>ada</a:t>
            </a:r>
            <a:r>
              <a:rPr lang="en-US" sz="2100" dirty="0"/>
              <a:t>: </a:t>
            </a:r>
            <a:r>
              <a:rPr lang="en-US" sz="2100" dirty="0" err="1"/>
              <a:t>paud</a:t>
            </a:r>
            <a:r>
              <a:rPr lang="en-US" sz="2100" dirty="0"/>
              <a:t>, </a:t>
            </a:r>
            <a:r>
              <a:rPr lang="en-US" sz="2100" dirty="0" err="1"/>
              <a:t>posyandu</a:t>
            </a:r>
            <a:r>
              <a:rPr lang="en-US" sz="2100" dirty="0"/>
              <a:t>, </a:t>
            </a:r>
            <a:r>
              <a:rPr lang="en-US" sz="2100" dirty="0" err="1"/>
              <a:t>pokja</a:t>
            </a:r>
            <a:r>
              <a:rPr lang="en-US" sz="2100" dirty="0"/>
              <a:t>, </a:t>
            </a:r>
            <a:r>
              <a:rPr lang="en-US" sz="2100" dirty="0" err="1"/>
              <a:t>atau</a:t>
            </a:r>
            <a:r>
              <a:rPr lang="en-US" sz="2100" dirty="0"/>
              <a:t> </a:t>
            </a:r>
            <a:r>
              <a:rPr lang="en-US" sz="2100" dirty="0" err="1"/>
              <a:t>ibu-ibu</a:t>
            </a:r>
            <a:r>
              <a:rPr lang="en-US" sz="2100" dirty="0"/>
              <a:t> </a:t>
            </a:r>
            <a:r>
              <a:rPr lang="en-US" sz="2100" dirty="0" err="1"/>
              <a:t>rumah</a:t>
            </a:r>
            <a:r>
              <a:rPr lang="en-US" sz="2100" dirty="0"/>
              <a:t> </a:t>
            </a:r>
            <a:r>
              <a:rPr lang="en-US" sz="2100" dirty="0" err="1"/>
              <a:t>tangga</a:t>
            </a:r>
            <a:r>
              <a:rPr lang="en-US" sz="2100" dirty="0"/>
              <a:t>, </a:t>
            </a:r>
            <a:r>
              <a:rPr lang="en-US" sz="2100" dirty="0" err="1"/>
              <a:t>dll</a:t>
            </a:r>
            <a:endParaRPr lang="en-US" sz="2100" dirty="0"/>
          </a:p>
          <a:p>
            <a:r>
              <a:rPr lang="en-US" sz="2100" dirty="0" err="1"/>
              <a:t>Bentuk</a:t>
            </a:r>
            <a:r>
              <a:rPr lang="en-US" sz="2100" dirty="0"/>
              <a:t> </a:t>
            </a:r>
            <a:r>
              <a:rPr lang="en-US" sz="2100" dirty="0" err="1"/>
              <a:t>kader</a:t>
            </a:r>
            <a:r>
              <a:rPr lang="en-US" sz="2100" dirty="0"/>
              <a:t>: </a:t>
            </a:r>
            <a:r>
              <a:rPr lang="en-US" sz="2100" dirty="0" err="1"/>
              <a:t>ketua</a:t>
            </a:r>
            <a:r>
              <a:rPr lang="en-US" sz="2100" dirty="0"/>
              <a:t>, wakil, </a:t>
            </a:r>
            <a:r>
              <a:rPr lang="en-US" sz="2100" dirty="0" err="1"/>
              <a:t>bendahara</a:t>
            </a:r>
            <a:r>
              <a:rPr lang="en-US" sz="2100" dirty="0"/>
              <a:t>, </a:t>
            </a:r>
            <a:r>
              <a:rPr lang="en-US" sz="2100" dirty="0" err="1"/>
              <a:t>sekretaris</a:t>
            </a:r>
            <a:r>
              <a:rPr lang="en-US" sz="2100" dirty="0"/>
              <a:t>, </a:t>
            </a:r>
            <a:r>
              <a:rPr lang="en-US" sz="2100" dirty="0" err="1"/>
              <a:t>pj</a:t>
            </a:r>
            <a:r>
              <a:rPr lang="en-US" sz="2100" dirty="0"/>
              <a:t> </a:t>
            </a:r>
            <a:r>
              <a:rPr lang="en-US" sz="2100" dirty="0" err="1"/>
              <a:t>bidang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84909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 / </a:t>
            </a:r>
            <a:r>
              <a:rPr lang="en-US" dirty="0" err="1"/>
              <a:t>POSko</a:t>
            </a:r>
            <a:r>
              <a:rPr lang="en-US" dirty="0"/>
              <a:t> </a:t>
            </a:r>
            <a:r>
              <a:rPr lang="en-US" dirty="0" err="1"/>
              <a:t>Mahasiswa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Kantor </a:t>
            </a:r>
            <a:r>
              <a:rPr lang="en-US" sz="2700" dirty="0" err="1"/>
              <a:t>Desa</a:t>
            </a:r>
            <a:endParaRPr lang="en-US" sz="2700" dirty="0"/>
          </a:p>
          <a:p>
            <a:r>
              <a:rPr lang="en-US" sz="2700" dirty="0" err="1"/>
              <a:t>Sekolah</a:t>
            </a:r>
            <a:endParaRPr lang="en-US" sz="2700" dirty="0"/>
          </a:p>
          <a:p>
            <a:r>
              <a:rPr lang="en-US" sz="2700" dirty="0"/>
              <a:t>Masjid</a:t>
            </a:r>
          </a:p>
          <a:p>
            <a:r>
              <a:rPr lang="en-US" sz="2700" dirty="0" err="1"/>
              <a:t>Rumah</a:t>
            </a:r>
            <a:r>
              <a:rPr lang="en-US" sz="2700" dirty="0"/>
              <a:t> </a:t>
            </a:r>
            <a:r>
              <a:rPr lang="en-US" sz="2700" dirty="0" err="1"/>
              <a:t>masyarakat</a:t>
            </a:r>
            <a:endParaRPr lang="en-US" sz="2700" dirty="0"/>
          </a:p>
          <a:p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641651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Tinggal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50" dirty="0" err="1"/>
              <a:t>Tempat</a:t>
            </a:r>
            <a:r>
              <a:rPr lang="en-US" sz="4050" dirty="0"/>
              <a:t> </a:t>
            </a:r>
            <a:r>
              <a:rPr lang="en-US" sz="4050" dirty="0" err="1"/>
              <a:t>terpisah</a:t>
            </a:r>
            <a:r>
              <a:rPr lang="en-US" sz="4050" dirty="0"/>
              <a:t> </a:t>
            </a:r>
            <a:r>
              <a:rPr lang="en-US" sz="4050" dirty="0" err="1"/>
              <a:t>antara</a:t>
            </a:r>
            <a:r>
              <a:rPr lang="en-US" sz="4050" dirty="0"/>
              <a:t> </a:t>
            </a:r>
            <a:r>
              <a:rPr lang="en-US" sz="4050" dirty="0" err="1"/>
              <a:t>perempuan</a:t>
            </a:r>
            <a:r>
              <a:rPr lang="en-US" sz="4050" dirty="0"/>
              <a:t> </a:t>
            </a:r>
            <a:r>
              <a:rPr lang="en-US" sz="4050" dirty="0" err="1"/>
              <a:t>dan</a:t>
            </a:r>
            <a:r>
              <a:rPr lang="en-US" sz="4050" dirty="0"/>
              <a:t> </a:t>
            </a:r>
            <a:r>
              <a:rPr lang="en-US" sz="4050" dirty="0" err="1"/>
              <a:t>laki-laki</a:t>
            </a:r>
            <a:r>
              <a:rPr lang="en-US" sz="4050" dirty="0"/>
              <a:t> (WAJIB)</a:t>
            </a:r>
          </a:p>
        </p:txBody>
      </p:sp>
    </p:spTree>
    <p:extLst>
      <p:ext uri="{BB962C8B-B14F-4D97-AF65-F5344CB8AC3E}">
        <p14:creationId xmlns:p14="http://schemas.microsoft.com/office/powerpoint/2010/main" val="41258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Tata </a:t>
            </a:r>
            <a:r>
              <a:rPr lang="en-US" dirty="0" err="1"/>
              <a:t>tertib</a:t>
            </a:r>
            <a:r>
              <a:rPr lang="en-US" dirty="0"/>
              <a:t> </a:t>
            </a:r>
            <a:r>
              <a:rPr lang="en-US" dirty="0" err="1"/>
              <a:t>posko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96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Meninggalkan</a:t>
            </a:r>
            <a:r>
              <a:rPr lang="en-US" dirty="0"/>
              <a:t> </a:t>
            </a:r>
            <a:r>
              <a:rPr lang="en-US" dirty="0" err="1"/>
              <a:t>lokasi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ijin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ketua</a:t>
            </a:r>
            <a:endParaRPr lang="en-US" dirty="0"/>
          </a:p>
          <a:p>
            <a:r>
              <a:rPr lang="en-US" dirty="0" err="1"/>
              <a:t>Mengisi</a:t>
            </a:r>
            <a:r>
              <a:rPr lang="en-US" dirty="0"/>
              <a:t> form </a:t>
            </a:r>
            <a:r>
              <a:rPr lang="en-US" dirty="0" err="1"/>
              <a:t>ijin</a:t>
            </a:r>
            <a:r>
              <a:rPr lang="en-US" dirty="0"/>
              <a:t> </a:t>
            </a:r>
            <a:r>
              <a:rPr lang="en-US" dirty="0" err="1"/>
              <a:t>meninggalkan</a:t>
            </a:r>
            <a:r>
              <a:rPr lang="en-US" dirty="0"/>
              <a:t> </a:t>
            </a:r>
            <a:r>
              <a:rPr lang="en-US" dirty="0" err="1"/>
              <a:t>lokasi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2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Berlaku</a:t>
            </a:r>
            <a:r>
              <a:rPr lang="en-US" dirty="0"/>
              <a:t> jam </a:t>
            </a:r>
            <a:r>
              <a:rPr lang="en-US" dirty="0" err="1"/>
              <a:t>malam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Batas </a:t>
            </a:r>
            <a:r>
              <a:rPr lang="en-US" dirty="0" err="1"/>
              <a:t>maksimum</a:t>
            </a:r>
            <a:r>
              <a:rPr lang="en-US" dirty="0"/>
              <a:t> </a:t>
            </a:r>
            <a:r>
              <a:rPr lang="en-US" dirty="0" err="1"/>
              <a:t>aktifitas</a:t>
            </a:r>
            <a:r>
              <a:rPr lang="en-US" dirty="0"/>
              <a:t> jam 10 </a:t>
            </a:r>
            <a:r>
              <a:rPr lang="en-US" dirty="0" err="1"/>
              <a:t>malam</a:t>
            </a:r>
            <a:endParaRPr lang="en-US" dirty="0"/>
          </a:p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lebay</a:t>
            </a:r>
            <a:r>
              <a:rPr lang="en-US" dirty="0"/>
              <a:t> (</a:t>
            </a:r>
            <a:r>
              <a:rPr lang="en-US" dirty="0" err="1"/>
              <a:t>tertawa</a:t>
            </a:r>
            <a:r>
              <a:rPr lang="en-US" dirty="0"/>
              <a:t> </a:t>
            </a:r>
            <a:r>
              <a:rPr lang="en-US" dirty="0" err="1"/>
              <a:t>terbahak</a:t>
            </a:r>
            <a:r>
              <a:rPr lang="en-US" dirty="0"/>
              <a:t>, </a:t>
            </a:r>
            <a:r>
              <a:rPr lang="en-US" dirty="0" err="1"/>
              <a:t>teriak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)</a:t>
            </a:r>
          </a:p>
          <a:p>
            <a:r>
              <a:rPr lang="en-US" dirty="0" err="1"/>
              <a:t>Berpakaian</a:t>
            </a:r>
            <a:r>
              <a:rPr lang="en-US" dirty="0"/>
              <a:t> </a:t>
            </a:r>
            <a:r>
              <a:rPr lang="en-US" dirty="0" err="1"/>
              <a:t>rapih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sopan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39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individu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individu</a:t>
            </a:r>
            <a:endParaRPr lang="en-US" dirty="0"/>
          </a:p>
          <a:p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di </a:t>
            </a:r>
            <a:r>
              <a:rPr lang="en-US" dirty="0" err="1"/>
              <a:t>tulis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(</a:t>
            </a:r>
            <a:r>
              <a:rPr lang="en-US" dirty="0" err="1"/>
              <a:t>tdk</a:t>
            </a:r>
            <a:r>
              <a:rPr lang="en-US" dirty="0"/>
              <a:t> di </a:t>
            </a:r>
            <a:r>
              <a:rPr lang="en-US" dirty="0" err="1"/>
              <a:t>ketik</a:t>
            </a:r>
            <a:r>
              <a:rPr lang="en-US" dirty="0"/>
              <a:t>/</a:t>
            </a:r>
            <a:r>
              <a:rPr lang="en-US" dirty="0" err="1"/>
              <a:t>cetak</a:t>
            </a:r>
            <a:r>
              <a:rPr lang="en-US" dirty="0"/>
              <a:t> computer)</a:t>
            </a:r>
          </a:p>
          <a:p>
            <a:r>
              <a:rPr lang="en-US" dirty="0" err="1"/>
              <a:t>Ditandatangani</a:t>
            </a:r>
            <a:r>
              <a:rPr lang="en-US" dirty="0"/>
              <a:t> </a:t>
            </a:r>
            <a:r>
              <a:rPr lang="en-US" dirty="0" err="1"/>
              <a:t>ketua</a:t>
            </a:r>
            <a:endParaRPr lang="en-US" dirty="0"/>
          </a:p>
          <a:p>
            <a:r>
              <a:rPr lang="en-US" dirty="0" err="1"/>
              <a:t>Ketua</a:t>
            </a:r>
            <a:r>
              <a:rPr lang="en-US" dirty="0"/>
              <a:t> juga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individu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86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penilaian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ketua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disetujui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dpl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individu</a:t>
            </a:r>
            <a:endParaRPr lang="en-US" dirty="0"/>
          </a:p>
          <a:p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a, a-, b+, b, b-</a:t>
            </a:r>
          </a:p>
          <a:p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indicator:</a:t>
            </a:r>
          </a:p>
          <a:p>
            <a:r>
              <a:rPr lang="en-US" dirty="0" err="1"/>
              <a:t>Kerapihan</a:t>
            </a:r>
            <a:r>
              <a:rPr lang="en-US" dirty="0"/>
              <a:t>, </a:t>
            </a:r>
            <a:r>
              <a:rPr lang="en-US" dirty="0" err="1"/>
              <a:t>Kedisiplinan</a:t>
            </a:r>
            <a:r>
              <a:rPr lang="en-US" dirty="0"/>
              <a:t>, </a:t>
            </a:r>
            <a:r>
              <a:rPr lang="en-US" dirty="0" err="1"/>
              <a:t>kehadiran</a:t>
            </a:r>
            <a:r>
              <a:rPr lang="en-US" dirty="0"/>
              <a:t>,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kreatif</a:t>
            </a:r>
            <a:r>
              <a:rPr lang="en-US" dirty="0"/>
              <a:t>, </a:t>
            </a:r>
            <a:r>
              <a:rPr lang="en-US" dirty="0" err="1"/>
              <a:t>kesopanan</a:t>
            </a:r>
            <a:r>
              <a:rPr lang="en-US" dirty="0"/>
              <a:t>, </a:t>
            </a:r>
            <a:r>
              <a:rPr lang="en-US" dirty="0" err="1"/>
              <a:t>kepemimpinan</a:t>
            </a:r>
            <a:endParaRPr lang="en-US" dirty="0"/>
          </a:p>
          <a:p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terendah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c,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lulus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kkm</a:t>
            </a:r>
            <a:r>
              <a:rPr lang="en-US" dirty="0"/>
              <a:t>.</a:t>
            </a:r>
          </a:p>
          <a:p>
            <a:r>
              <a:rPr lang="en-US" dirty="0" err="1"/>
              <a:t>Kehadiran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37 </a:t>
            </a:r>
            <a:r>
              <a:rPr lang="en-US" dirty="0" err="1"/>
              <a:t>hari</a:t>
            </a:r>
            <a:endParaRPr lang="en-US" dirty="0"/>
          </a:p>
          <a:p>
            <a:r>
              <a:rPr lang="en-US" dirty="0" err="1"/>
              <a:t>Jadwal</a:t>
            </a:r>
            <a:r>
              <a:rPr lang="en-US" dirty="0"/>
              <a:t> </a:t>
            </a:r>
            <a:r>
              <a:rPr lang="en-US" dirty="0" err="1"/>
              <a:t>libur</a:t>
            </a:r>
            <a:r>
              <a:rPr lang="en-US" dirty="0"/>
              <a:t> </a:t>
            </a:r>
            <a:r>
              <a:rPr lang="en-US" dirty="0" err="1"/>
              <a:t>disesuaikan</a:t>
            </a:r>
            <a:r>
              <a:rPr lang="en-US" dirty="0"/>
              <a:t> agar </a:t>
            </a:r>
            <a:r>
              <a:rPr lang="en-US" dirty="0" err="1"/>
              <a:t>posko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kosong</a:t>
            </a:r>
            <a:r>
              <a:rPr lang="en-US" dirty="0"/>
              <a:t>/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berpasangan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470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kkm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700" dirty="0" err="1"/>
              <a:t>Mahasiswa</a:t>
            </a:r>
            <a:r>
              <a:rPr lang="en-US" sz="2700" dirty="0"/>
              <a:t> semester 6</a:t>
            </a:r>
          </a:p>
          <a:p>
            <a:r>
              <a:rPr lang="en-US" sz="2700" dirty="0" err="1"/>
              <a:t>Didampingi</a:t>
            </a:r>
            <a:r>
              <a:rPr lang="en-US" sz="2700" dirty="0"/>
              <a:t> </a:t>
            </a:r>
            <a:r>
              <a:rPr lang="en-US" sz="2700" dirty="0" err="1"/>
              <a:t>dosen</a:t>
            </a:r>
            <a:r>
              <a:rPr lang="en-US" sz="2700" dirty="0"/>
              <a:t> </a:t>
            </a:r>
            <a:r>
              <a:rPr lang="en-US" sz="2700" dirty="0" err="1"/>
              <a:t>pembimbing</a:t>
            </a:r>
            <a:r>
              <a:rPr lang="en-US" sz="2700" dirty="0"/>
              <a:t> </a:t>
            </a:r>
            <a:r>
              <a:rPr lang="en-US" sz="2700" dirty="0" err="1"/>
              <a:t>lapangan</a:t>
            </a:r>
            <a:endParaRPr lang="en-US" sz="2700" dirty="0"/>
          </a:p>
          <a:p>
            <a:pPr marL="0" indent="0">
              <a:buNone/>
            </a:pPr>
            <a:endParaRPr lang="en-US" sz="2700" dirty="0"/>
          </a:p>
          <a:p>
            <a:pPr marL="0" indent="0">
              <a:buNone/>
            </a:pPr>
            <a:r>
              <a:rPr lang="en-US" sz="2700" dirty="0" err="1"/>
              <a:t>Bekerjasama</a:t>
            </a:r>
            <a:r>
              <a:rPr lang="en-US" sz="2700" dirty="0"/>
              <a:t> </a:t>
            </a:r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Masyarakat</a:t>
            </a:r>
            <a:r>
              <a:rPr lang="en-US" sz="2700" dirty="0"/>
              <a:t>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pemerintah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330713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sholat</a:t>
            </a:r>
            <a:r>
              <a:rPr lang="en-US" dirty="0"/>
              <a:t> </a:t>
            </a:r>
            <a:r>
              <a:rPr lang="en-US" dirty="0" err="1"/>
              <a:t>berjamaah</a:t>
            </a:r>
            <a:r>
              <a:rPr lang="en-US" dirty="0"/>
              <a:t> di masjid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musholla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73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nota</a:t>
            </a:r>
          </a:p>
          <a:p>
            <a:r>
              <a:rPr lang="en-US" dirty="0"/>
              <a:t>Nota </a:t>
            </a:r>
            <a:r>
              <a:rPr lang="en-US" dirty="0" err="1"/>
              <a:t>dilampirkan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akhir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303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akhir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kkm</a:t>
            </a:r>
            <a:endParaRPr lang="en-US" dirty="0"/>
          </a:p>
          <a:p>
            <a:pPr lvl="1"/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rangkap</a:t>
            </a:r>
            <a:r>
              <a:rPr lang="en-US" dirty="0"/>
              <a:t> 3 (</a:t>
            </a:r>
            <a:r>
              <a:rPr lang="en-US" dirty="0" err="1"/>
              <a:t>lppm</a:t>
            </a:r>
            <a:r>
              <a:rPr lang="en-US" dirty="0"/>
              <a:t>, </a:t>
            </a:r>
            <a:r>
              <a:rPr lang="en-US" dirty="0" err="1"/>
              <a:t>lurah</a:t>
            </a:r>
            <a:r>
              <a:rPr lang="en-US" dirty="0"/>
              <a:t>, </a:t>
            </a:r>
            <a:r>
              <a:rPr lang="en-US" dirty="0" err="1"/>
              <a:t>camat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Hard Cover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kuning</a:t>
            </a:r>
            <a:endParaRPr lang="en-US" dirty="0"/>
          </a:p>
          <a:p>
            <a:pPr lvl="1"/>
            <a:r>
              <a:rPr lang="en-US" dirty="0" err="1"/>
              <a:t>Ditandatangani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stempel</a:t>
            </a:r>
            <a:r>
              <a:rPr lang="en-US" dirty="0"/>
              <a:t> </a:t>
            </a:r>
            <a:r>
              <a:rPr lang="en-US" dirty="0" err="1"/>
              <a:t>basah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lurah</a:t>
            </a:r>
            <a:r>
              <a:rPr lang="en-US" dirty="0"/>
              <a:t>, </a:t>
            </a:r>
            <a:r>
              <a:rPr lang="en-US" dirty="0" err="1"/>
              <a:t>camat</a:t>
            </a:r>
            <a:r>
              <a:rPr lang="en-US" dirty="0"/>
              <a:t>, </a:t>
            </a:r>
            <a:r>
              <a:rPr lang="en-US" dirty="0" err="1"/>
              <a:t>ketua</a:t>
            </a:r>
            <a:r>
              <a:rPr lang="en-US" dirty="0"/>
              <a:t> </a:t>
            </a:r>
            <a:r>
              <a:rPr lang="en-US" dirty="0" err="1"/>
              <a:t>lppm</a:t>
            </a:r>
            <a:r>
              <a:rPr lang="en-US" dirty="0"/>
              <a:t>, </a:t>
            </a:r>
            <a:r>
              <a:rPr lang="en-US" dirty="0" err="1"/>
              <a:t>ketua</a:t>
            </a:r>
            <a:r>
              <a:rPr lang="en-US" dirty="0"/>
              <a:t> </a:t>
            </a:r>
            <a:r>
              <a:rPr lang="en-US" dirty="0" err="1"/>
              <a:t>dpl</a:t>
            </a:r>
            <a:r>
              <a:rPr lang="en-US" dirty="0"/>
              <a:t>, </a:t>
            </a:r>
            <a:r>
              <a:rPr lang="en-US" dirty="0" err="1"/>
              <a:t>ketua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(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fotocopy</a:t>
            </a:r>
            <a:r>
              <a:rPr lang="en-US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desa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Video </a:t>
            </a:r>
            <a:r>
              <a:rPr lang="en-US" dirty="0" err="1"/>
              <a:t>dokumenter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20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Sekian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/>
              <a:t>Selamat</a:t>
            </a:r>
            <a:r>
              <a:rPr lang="en-US" dirty="0"/>
              <a:t> </a:t>
            </a:r>
            <a:r>
              <a:rPr lang="en-US" dirty="0" err="1"/>
              <a:t>kkm</a:t>
            </a:r>
            <a:endParaRPr lang="en-US" dirty="0"/>
          </a:p>
          <a:p>
            <a:pPr marL="0" indent="0" algn="ctr">
              <a:buNone/>
            </a:pPr>
            <a:r>
              <a:rPr lang="en-US" dirty="0" err="1"/>
              <a:t>Jadilah</a:t>
            </a:r>
            <a:r>
              <a:rPr lang="en-US" dirty="0"/>
              <a:t> yang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anda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17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Kapan </a:t>
            </a:r>
            <a:r>
              <a:rPr lang="en-US" dirty="0" err="1"/>
              <a:t>pelaksanaannya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24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Rundown </a:t>
            </a:r>
            <a:r>
              <a:rPr lang="en-US" dirty="0" err="1"/>
              <a:t>Kegiatan</a:t>
            </a:r>
            <a:r>
              <a:rPr lang="en-US" dirty="0"/>
              <a:t> R1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54624390"/>
              </p:ext>
            </p:extLst>
          </p:nvPr>
        </p:nvGraphicFramePr>
        <p:xfrm>
          <a:off x="0" y="2414207"/>
          <a:ext cx="875995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4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rgbClr val="002060"/>
                          </a:solidFill>
                        </a:rPr>
                        <a:t>Kegiatan</a:t>
                      </a:r>
                      <a:endParaRPr lang="en-US" sz="1800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Schedule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Riset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Observasi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lapangan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Maret</a:t>
                      </a:r>
                      <a:r>
                        <a:rPr lang="en-US" sz="1800" dirty="0"/>
                        <a:t>-Mei 2017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/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Penyusunan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Laporan</a:t>
                      </a:r>
                      <a:r>
                        <a:rPr lang="en-US" sz="1800" baseline="0" dirty="0"/>
                        <a:t> Bab 1 </a:t>
                      </a:r>
                      <a:r>
                        <a:rPr lang="en-US" sz="1800" baseline="0" dirty="0" err="1"/>
                        <a:t>s.d.</a:t>
                      </a:r>
                      <a:r>
                        <a:rPr lang="en-US" sz="1800" baseline="0" dirty="0"/>
                        <a:t> 3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13 </a:t>
                      </a:r>
                      <a:r>
                        <a:rPr lang="en-US" sz="1800" dirty="0" err="1"/>
                        <a:t>Maret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s.d.</a:t>
                      </a:r>
                      <a:r>
                        <a:rPr lang="en-US" sz="1800" dirty="0"/>
                        <a:t> Mei 2017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/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Persiapan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peralatan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pendukung</a:t>
                      </a:r>
                      <a:r>
                        <a:rPr lang="en-US" sz="1800" baseline="0" dirty="0"/>
                        <a:t>, proposal, </a:t>
                      </a:r>
                      <a:r>
                        <a:rPr lang="en-US" sz="1800" baseline="0" dirty="0" err="1"/>
                        <a:t>dll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1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april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s.d.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mei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dirty="0"/>
                        <a:t>2017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/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Pelaksanaan</a:t>
                      </a:r>
                      <a:r>
                        <a:rPr lang="en-US" sz="1800" dirty="0"/>
                        <a:t> Program </a:t>
                      </a:r>
                      <a:r>
                        <a:rPr lang="en-US" sz="1800" dirty="0" err="1"/>
                        <a:t>Kerja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12 </a:t>
                      </a:r>
                      <a:r>
                        <a:rPr lang="en-US" sz="1800" baseline="0" dirty="0" err="1"/>
                        <a:t>Juli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s.d.</a:t>
                      </a:r>
                      <a:r>
                        <a:rPr lang="en-US" sz="1800" baseline="0" dirty="0"/>
                        <a:t> 21 </a:t>
                      </a:r>
                      <a:r>
                        <a:rPr lang="en-US" sz="1800" baseline="0" dirty="0" err="1"/>
                        <a:t>Agustus</a:t>
                      </a:r>
                      <a:r>
                        <a:rPr lang="en-US" sz="1800" baseline="0" dirty="0"/>
                        <a:t> 2017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/>
                        <a:t>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Lomba</a:t>
                      </a:r>
                      <a:r>
                        <a:rPr lang="en-US" sz="1800" dirty="0"/>
                        <a:t> KKM 2017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12 </a:t>
                      </a:r>
                      <a:r>
                        <a:rPr lang="en-US" sz="1800" dirty="0" err="1"/>
                        <a:t>Agustus</a:t>
                      </a:r>
                      <a:r>
                        <a:rPr lang="en-US" sz="1800" dirty="0"/>
                        <a:t> 2017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24153213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/>
                        <a:t>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Seminar </a:t>
                      </a:r>
                      <a:r>
                        <a:rPr lang="en-US" sz="1800" dirty="0" err="1"/>
                        <a:t>Hasil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28 – 31 </a:t>
                      </a:r>
                      <a:r>
                        <a:rPr lang="en-US" sz="1800" dirty="0" err="1"/>
                        <a:t>Agustus</a:t>
                      </a:r>
                      <a:r>
                        <a:rPr lang="en-US" sz="1800" dirty="0"/>
                        <a:t> </a:t>
                      </a:r>
                      <a:r>
                        <a:rPr lang="en-US" sz="1800" baseline="0" dirty="0"/>
                        <a:t>2017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/>
                        <a:t>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Batas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akhir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pelaporan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26 </a:t>
                      </a:r>
                      <a:r>
                        <a:rPr lang="en-US" sz="1800" dirty="0" err="1"/>
                        <a:t>Agustus</a:t>
                      </a:r>
                      <a:r>
                        <a:rPr lang="en-US" sz="1800" dirty="0"/>
                        <a:t> 2017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8872" y="5127499"/>
            <a:ext cx="453842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/>
              <a:t>* </a:t>
            </a:r>
            <a:r>
              <a:rPr lang="en-US" sz="2700" dirty="0" err="1"/>
              <a:t>Ramadhdan</a:t>
            </a:r>
            <a:r>
              <a:rPr lang="en-US" sz="2700" dirty="0"/>
              <a:t>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lebaran</a:t>
            </a:r>
            <a:r>
              <a:rPr lang="en-US" sz="2700" dirty="0"/>
              <a:t> </a:t>
            </a:r>
            <a:r>
              <a:rPr lang="en-US" sz="2700" dirty="0" err="1"/>
              <a:t>libur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040144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Rundown </a:t>
            </a:r>
            <a:r>
              <a:rPr lang="en-US" dirty="0" err="1"/>
              <a:t>Kegiatan</a:t>
            </a:r>
            <a:r>
              <a:rPr lang="en-US" dirty="0"/>
              <a:t> R2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11544101"/>
              </p:ext>
            </p:extLst>
          </p:nvPr>
        </p:nvGraphicFramePr>
        <p:xfrm>
          <a:off x="0" y="2414207"/>
          <a:ext cx="875995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4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rgbClr val="002060"/>
                          </a:solidFill>
                        </a:rPr>
                        <a:t>Kegiatan</a:t>
                      </a:r>
                      <a:endParaRPr lang="en-US" sz="1800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Schedule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Riset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Observasi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lapangan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18-24 </a:t>
                      </a:r>
                      <a:r>
                        <a:rPr lang="en-US" sz="1800" dirty="0" err="1"/>
                        <a:t>Februari</a:t>
                      </a:r>
                      <a:r>
                        <a:rPr lang="en-US" sz="1800" dirty="0"/>
                        <a:t> 2017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/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Penyusunan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Laporan</a:t>
                      </a:r>
                      <a:r>
                        <a:rPr lang="en-US" sz="1800" baseline="0" dirty="0"/>
                        <a:t> Bab 1 </a:t>
                      </a:r>
                      <a:r>
                        <a:rPr lang="en-US" sz="1800" baseline="0" dirty="0" err="1"/>
                        <a:t>s.d.</a:t>
                      </a:r>
                      <a:r>
                        <a:rPr lang="en-US" sz="1800" baseline="0" dirty="0"/>
                        <a:t> 3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 </a:t>
                      </a:r>
                      <a:r>
                        <a:rPr lang="en-US" sz="1800" dirty="0" err="1"/>
                        <a:t>Maret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s.d.</a:t>
                      </a:r>
                      <a:r>
                        <a:rPr lang="en-US" sz="1800" dirty="0"/>
                        <a:t> 10 </a:t>
                      </a:r>
                      <a:r>
                        <a:rPr lang="en-US" sz="1800" dirty="0" err="1"/>
                        <a:t>juni</a:t>
                      </a:r>
                      <a:r>
                        <a:rPr lang="en-US" sz="1800" dirty="0"/>
                        <a:t> 2017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/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Persiapan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peralatan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pendukung</a:t>
                      </a:r>
                      <a:r>
                        <a:rPr lang="en-US" sz="1800" baseline="0" dirty="0"/>
                        <a:t>, proposal, </a:t>
                      </a:r>
                      <a:r>
                        <a:rPr lang="en-US" sz="1800" baseline="0" dirty="0" err="1"/>
                        <a:t>dll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Maret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dirty="0"/>
                        <a:t>2017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/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Pelaksanaan</a:t>
                      </a:r>
                      <a:r>
                        <a:rPr lang="en-US" sz="1800" dirty="0"/>
                        <a:t> Program </a:t>
                      </a:r>
                      <a:r>
                        <a:rPr lang="en-US" sz="1800" dirty="0" err="1"/>
                        <a:t>Kerja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25 </a:t>
                      </a:r>
                      <a:r>
                        <a:rPr lang="en-US" sz="1800" baseline="0" dirty="0" err="1"/>
                        <a:t>Februari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s.d.</a:t>
                      </a:r>
                      <a:r>
                        <a:rPr lang="en-US" sz="1800" baseline="0" dirty="0"/>
                        <a:t> 10 </a:t>
                      </a:r>
                      <a:r>
                        <a:rPr lang="en-US" sz="1800" baseline="0" dirty="0" err="1"/>
                        <a:t>Juni</a:t>
                      </a:r>
                      <a:r>
                        <a:rPr lang="en-US" sz="1800" baseline="0" dirty="0"/>
                        <a:t> 2017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/>
                        <a:t>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Lomba</a:t>
                      </a:r>
                      <a:r>
                        <a:rPr lang="en-US" sz="1800" dirty="0"/>
                        <a:t> KKM 2017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12 </a:t>
                      </a:r>
                      <a:r>
                        <a:rPr lang="en-US" sz="1800" dirty="0" err="1"/>
                        <a:t>Agustus</a:t>
                      </a:r>
                      <a:r>
                        <a:rPr lang="en-US" sz="1800" dirty="0"/>
                        <a:t> 2017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24153213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/>
                        <a:t>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Seminar </a:t>
                      </a:r>
                      <a:r>
                        <a:rPr lang="en-US" sz="1800" dirty="0" err="1"/>
                        <a:t>Hasil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15 </a:t>
                      </a:r>
                      <a:r>
                        <a:rPr lang="en-US" sz="1800" dirty="0" err="1"/>
                        <a:t>Agustus</a:t>
                      </a:r>
                      <a:r>
                        <a:rPr lang="en-US" sz="1800" dirty="0"/>
                        <a:t> </a:t>
                      </a:r>
                      <a:r>
                        <a:rPr lang="en-US" sz="1800" baseline="0" dirty="0"/>
                        <a:t>2017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/>
                        <a:t>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Batas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akhir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pelaporan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22 </a:t>
                      </a:r>
                      <a:r>
                        <a:rPr lang="en-US" sz="1800" dirty="0" err="1"/>
                        <a:t>Juli</a:t>
                      </a:r>
                      <a:r>
                        <a:rPr lang="en-US" sz="1800" dirty="0"/>
                        <a:t> 2017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8872" y="5127499"/>
            <a:ext cx="453842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/>
              <a:t>* </a:t>
            </a:r>
            <a:r>
              <a:rPr lang="en-US" sz="2700" dirty="0" err="1"/>
              <a:t>Ramadhdan</a:t>
            </a:r>
            <a:r>
              <a:rPr lang="en-US" sz="2700" dirty="0"/>
              <a:t>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lebaran</a:t>
            </a:r>
            <a:r>
              <a:rPr lang="en-US" sz="2700" dirty="0"/>
              <a:t> </a:t>
            </a:r>
            <a:r>
              <a:rPr lang="en-US" sz="2700" dirty="0" err="1"/>
              <a:t>libur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56795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pelaksanaanya</a:t>
            </a:r>
            <a:r>
              <a:rPr lang="en-US" dirty="0"/>
              <a:t> </a:t>
            </a:r>
            <a:r>
              <a:rPr lang="en-US" dirty="0" err="1"/>
              <a:t>kkm</a:t>
            </a:r>
            <a:r>
              <a:rPr lang="en-US" dirty="0"/>
              <a:t> R1?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4352" y="2240205"/>
            <a:ext cx="3816534" cy="26479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 err="1"/>
              <a:t>Kab</a:t>
            </a:r>
            <a:r>
              <a:rPr lang="en-US" sz="2400" dirty="0"/>
              <a:t>./Kota </a:t>
            </a:r>
            <a:r>
              <a:rPr lang="en-US" sz="2400" dirty="0" err="1"/>
              <a:t>Serang</a:t>
            </a:r>
            <a:endParaRPr lang="en-US" sz="2400" dirty="0"/>
          </a:p>
          <a:p>
            <a:r>
              <a:rPr lang="en-US" sz="2400" dirty="0" err="1"/>
              <a:t>Cikeusal</a:t>
            </a:r>
            <a:endParaRPr lang="en-US" sz="2400" dirty="0"/>
          </a:p>
          <a:p>
            <a:r>
              <a:rPr lang="en-US" sz="2400" dirty="0" err="1"/>
              <a:t>Petir</a:t>
            </a:r>
            <a:endParaRPr lang="en-US" sz="2400" dirty="0"/>
          </a:p>
          <a:p>
            <a:r>
              <a:rPr lang="en-US" sz="2400" dirty="0" err="1"/>
              <a:t>Kasemen</a:t>
            </a:r>
            <a:endParaRPr lang="en-US" sz="2400" dirty="0"/>
          </a:p>
          <a:p>
            <a:r>
              <a:rPr lang="en-US" sz="2400" dirty="0" err="1"/>
              <a:t>Tirtayasa</a:t>
            </a:r>
            <a:endParaRPr lang="en-US" sz="2400" dirty="0"/>
          </a:p>
          <a:p>
            <a:r>
              <a:rPr lang="en-US" sz="2400" dirty="0" err="1"/>
              <a:t>Pontang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240205"/>
            <a:ext cx="3816535" cy="2647984"/>
          </a:xfrm>
        </p:spPr>
        <p:txBody>
          <a:bodyPr>
            <a:normAutofit/>
          </a:bodyPr>
          <a:lstStyle/>
          <a:p>
            <a:r>
              <a:rPr lang="en-US" sz="3000" dirty="0" err="1"/>
              <a:t>Cikedal</a:t>
            </a:r>
            <a:r>
              <a:rPr lang="en-US" sz="3000" dirty="0"/>
              <a:t> (</a:t>
            </a:r>
            <a:r>
              <a:rPr lang="en-US" sz="3000" dirty="0" err="1"/>
              <a:t>Pandeglang</a:t>
            </a:r>
            <a:r>
              <a:rPr lang="en-US" sz="3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2973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pelaksanaanya</a:t>
            </a:r>
            <a:r>
              <a:rPr lang="en-US" dirty="0"/>
              <a:t> </a:t>
            </a:r>
            <a:r>
              <a:rPr lang="en-US" dirty="0" err="1"/>
              <a:t>kkm</a:t>
            </a:r>
            <a:r>
              <a:rPr lang="en-US" dirty="0"/>
              <a:t> R2?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4352" y="2240205"/>
            <a:ext cx="3816534" cy="26479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/>
              <a:t>Kota </a:t>
            </a:r>
            <a:r>
              <a:rPr lang="en-US" sz="2400" dirty="0" err="1"/>
              <a:t>Serang</a:t>
            </a:r>
            <a:endParaRPr lang="en-US" sz="2400" dirty="0"/>
          </a:p>
          <a:p>
            <a:r>
              <a:rPr lang="en-US" sz="2400" dirty="0" err="1"/>
              <a:t>Serang</a:t>
            </a:r>
            <a:endParaRPr lang="en-US" sz="2400" dirty="0"/>
          </a:p>
          <a:p>
            <a:r>
              <a:rPr lang="en-US" sz="2400" dirty="0" err="1"/>
              <a:t>Cipocok</a:t>
            </a:r>
            <a:r>
              <a:rPr lang="en-US" sz="2400" dirty="0"/>
              <a:t> </a:t>
            </a:r>
            <a:r>
              <a:rPr lang="en-US" sz="2400" dirty="0" err="1"/>
              <a:t>jaya</a:t>
            </a:r>
            <a:endParaRPr lang="en-US" sz="2400" dirty="0"/>
          </a:p>
          <a:p>
            <a:r>
              <a:rPr lang="en-US" sz="2400" dirty="0" err="1"/>
              <a:t>Kasemen</a:t>
            </a:r>
            <a:endParaRPr lang="en-US" sz="2400" dirty="0"/>
          </a:p>
          <a:p>
            <a:r>
              <a:rPr lang="en-US" sz="2400" dirty="0" err="1"/>
              <a:t>Taktakan</a:t>
            </a:r>
            <a:endParaRPr lang="en-US" sz="2400" dirty="0"/>
          </a:p>
          <a:p>
            <a:r>
              <a:rPr lang="en-US" sz="2400" dirty="0" err="1"/>
              <a:t>walantaka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240205"/>
            <a:ext cx="3816535" cy="2647984"/>
          </a:xfrm>
        </p:spPr>
        <p:txBody>
          <a:bodyPr>
            <a:normAutofit/>
          </a:bodyPr>
          <a:lstStyle/>
          <a:p>
            <a:r>
              <a:rPr lang="en-US" sz="3000" dirty="0" err="1"/>
              <a:t>Cikedal</a:t>
            </a:r>
            <a:r>
              <a:rPr lang="en-US" sz="3000" dirty="0"/>
              <a:t> (</a:t>
            </a:r>
            <a:r>
              <a:rPr lang="en-US" sz="3000" dirty="0" err="1"/>
              <a:t>Pandeglang</a:t>
            </a:r>
            <a:r>
              <a:rPr lang="en-US" sz="3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82427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pelaksanaannya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/>
              <a:t>Observasi</a:t>
            </a:r>
            <a:endParaRPr lang="en-US" dirty="0"/>
          </a:p>
          <a:p>
            <a:r>
              <a:rPr lang="en-US" dirty="0"/>
              <a:t>Seminar, </a:t>
            </a:r>
            <a:r>
              <a:rPr lang="en-US" dirty="0" err="1"/>
              <a:t>penyuluhan</a:t>
            </a:r>
            <a:r>
              <a:rPr lang="en-US" dirty="0"/>
              <a:t>, </a:t>
            </a:r>
            <a:r>
              <a:rPr lang="en-US" dirty="0" err="1"/>
              <a:t>pelatihan</a:t>
            </a:r>
            <a:r>
              <a:rPr lang="en-US" dirty="0"/>
              <a:t>, </a:t>
            </a:r>
            <a:r>
              <a:rPr lang="en-US" dirty="0" err="1"/>
              <a:t>pendampingan</a:t>
            </a:r>
            <a:endParaRPr lang="en-US" dirty="0"/>
          </a:p>
          <a:p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kegiatan</a:t>
            </a:r>
            <a:endParaRPr lang="en-US" dirty="0"/>
          </a:p>
          <a:p>
            <a:pPr lvl="1"/>
            <a:r>
              <a:rPr lang="en-US" dirty="0" err="1"/>
              <a:t>Pendataan</a:t>
            </a:r>
            <a:endParaRPr lang="en-US" dirty="0"/>
          </a:p>
          <a:p>
            <a:pPr lvl="1"/>
            <a:r>
              <a:rPr lang="en-US" dirty="0" err="1"/>
              <a:t>Penyuluhan</a:t>
            </a:r>
            <a:r>
              <a:rPr lang="en-US" dirty="0"/>
              <a:t>/</a:t>
            </a:r>
            <a:r>
              <a:rPr lang="en-US" dirty="0" err="1"/>
              <a:t>pelatihan</a:t>
            </a:r>
            <a:endParaRPr lang="en-US" dirty="0"/>
          </a:p>
          <a:p>
            <a:pPr lvl="1"/>
            <a:r>
              <a:rPr lang="en-US" dirty="0" err="1"/>
              <a:t>Membuat</a:t>
            </a:r>
            <a:r>
              <a:rPr lang="en-US" dirty="0"/>
              <a:t>/</a:t>
            </a:r>
            <a:r>
              <a:rPr lang="en-US" dirty="0" err="1"/>
              <a:t>membentuk</a:t>
            </a:r>
            <a:r>
              <a:rPr lang="en-US" dirty="0"/>
              <a:t> 4 </a:t>
            </a:r>
            <a:r>
              <a:rPr lang="en-US" dirty="0" err="1"/>
              <a:t>bidang</a:t>
            </a:r>
            <a:endParaRPr lang="en-US" dirty="0"/>
          </a:p>
          <a:p>
            <a:pPr lvl="2"/>
            <a:r>
              <a:rPr lang="en-US" dirty="0" err="1"/>
              <a:t>Pendidikan</a:t>
            </a:r>
            <a:r>
              <a:rPr lang="en-US" dirty="0"/>
              <a:t>,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wirausaha</a:t>
            </a:r>
            <a:r>
              <a:rPr lang="en-US" dirty="0"/>
              <a:t>, </a:t>
            </a:r>
            <a:r>
              <a:rPr lang="en-US" dirty="0" err="1"/>
              <a:t>sosmas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52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in Event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EE8011"/>
      </a:accent1>
      <a:accent2>
        <a:srgbClr val="CEC079"/>
      </a:accent2>
      <a:accent3>
        <a:srgbClr val="93A569"/>
      </a:accent3>
      <a:accent4>
        <a:srgbClr val="69A58B"/>
      </a:accent4>
      <a:accent5>
        <a:srgbClr val="6DAABD"/>
      </a:accent5>
      <a:accent6>
        <a:srgbClr val="B24A4B"/>
      </a:accent6>
      <a:hlink>
        <a:srgbClr val="EE8E11"/>
      </a:hlink>
      <a:folHlink>
        <a:srgbClr val="BFAE7F"/>
      </a:folHlink>
    </a:clrScheme>
    <a:fontScheme name="Main Event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686B1E04-F35C-4AB5-985D-0C358CA110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TM04033927[[fn=Main Event]]</Template>
  <TotalTime>265</TotalTime>
  <Words>836</Words>
  <Application>Microsoft Office PowerPoint</Application>
  <PresentationFormat>On-screen Show (4:3)</PresentationFormat>
  <Paragraphs>205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Impact</vt:lpstr>
      <vt:lpstr>Wingdings</vt:lpstr>
      <vt:lpstr>Main Event</vt:lpstr>
      <vt:lpstr>Pembekalan KKM unsera 2017</vt:lpstr>
      <vt:lpstr>Apa itu kkm?</vt:lpstr>
      <vt:lpstr>Siapa pelaksana kkm</vt:lpstr>
      <vt:lpstr>Kapan pelaksanaannya?</vt:lpstr>
      <vt:lpstr>Rundown Kegiatan R1</vt:lpstr>
      <vt:lpstr>Rundown Kegiatan R2</vt:lpstr>
      <vt:lpstr>Dimana pelaksanaanya kkm R1?</vt:lpstr>
      <vt:lpstr>Dimana pelaksanaanya kkm R2?</vt:lpstr>
      <vt:lpstr>Bagaimana pelaksanaannya</vt:lpstr>
      <vt:lpstr>Bagaimana pelaksanaannya</vt:lpstr>
      <vt:lpstr>Tujuan</vt:lpstr>
      <vt:lpstr>Pelaksanaan teknis DPL</vt:lpstr>
      <vt:lpstr>Tujuan KKM 2017</vt:lpstr>
      <vt:lpstr>Luaran</vt:lpstr>
      <vt:lpstr>Setelah pembekalan?</vt:lpstr>
      <vt:lpstr>Setelah pembekalan</vt:lpstr>
      <vt:lpstr>Maret  observasi</vt:lpstr>
      <vt:lpstr>OBSERVASI</vt:lpstr>
      <vt:lpstr>Setelah observasi?</vt:lpstr>
      <vt:lpstr>Pelaksanaan proker kkm</vt:lpstr>
      <vt:lpstr>Seminar  28 – 31 agustus 2017</vt:lpstr>
      <vt:lpstr>Membuat kelompok masyarakat</vt:lpstr>
      <vt:lpstr>Tempat Tinggal / POSko Mahasiswa</vt:lpstr>
      <vt:lpstr>Tempat Tinggal</vt:lpstr>
      <vt:lpstr>Tata tertib posko</vt:lpstr>
      <vt:lpstr>Meninggalkan lokasi</vt:lpstr>
      <vt:lpstr>Berlaku jam malam</vt:lpstr>
      <vt:lpstr>Laporan individu</vt:lpstr>
      <vt:lpstr>penilaian</vt:lpstr>
      <vt:lpstr>Wajib sholat berjamaah di masjid atau musholla</vt:lpstr>
      <vt:lpstr>Laporan keuangan</vt:lpstr>
      <vt:lpstr>Laporan akhir</vt:lpstr>
      <vt:lpstr>Sekian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KKM 2015</dc:title>
  <dc:creator>dedi</dc:creator>
  <cp:lastModifiedBy>AHMAD DEDI</cp:lastModifiedBy>
  <cp:revision>48</cp:revision>
  <dcterms:created xsi:type="dcterms:W3CDTF">2015-03-10T17:03:57Z</dcterms:created>
  <dcterms:modified xsi:type="dcterms:W3CDTF">2017-02-17T20:28:45Z</dcterms:modified>
</cp:coreProperties>
</file>